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1003" r:id="rId4"/>
    <p:sldId id="1005" r:id="rId5"/>
    <p:sldId id="1008" r:id="rId6"/>
    <p:sldId id="1010" r:id="rId7"/>
    <p:sldId id="1006" r:id="rId8"/>
    <p:sldId id="1007" r:id="rId9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Asescr" TargetMode="External"/><Relationship Id="rId2" Type="http://schemas.openxmlformats.org/officeDocument/2006/relationships/hyperlink" Target="https://www.linkedin.com/in/pedroaguilarcr/" TargetMode="External"/><Relationship Id="rId1" Type="http://schemas.openxmlformats.org/officeDocument/2006/relationships/hyperlink" Target="mailto:paguilar@asescr.com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Asescr" TargetMode="External"/><Relationship Id="rId2" Type="http://schemas.openxmlformats.org/officeDocument/2006/relationships/hyperlink" Target="https://www.linkedin.com/in/pedroaguilarcr/" TargetMode="External"/><Relationship Id="rId1" Type="http://schemas.openxmlformats.org/officeDocument/2006/relationships/hyperlink" Target="mailto:paguilar@asescr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A2246E-C752-478E-B398-C0EDC0F365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2D076DA8-4D26-429D-B060-707C3E143D23}">
      <dgm:prSet phldrT="[Texto]"/>
      <dgm:spPr/>
      <dgm:t>
        <a:bodyPr/>
        <a:lstStyle/>
        <a:p>
          <a:r>
            <a:rPr lang="es-CR" dirty="0"/>
            <a:t>Asamblea de asociados</a:t>
          </a:r>
        </a:p>
      </dgm:t>
    </dgm:pt>
    <dgm:pt modelId="{78C0F1AC-0BEB-4436-9995-D11F9E723AA0}" type="parTrans" cxnId="{C17B7632-1E45-4BF5-98D9-C00D2744DE1F}">
      <dgm:prSet/>
      <dgm:spPr/>
      <dgm:t>
        <a:bodyPr/>
        <a:lstStyle/>
        <a:p>
          <a:endParaRPr lang="es-CR"/>
        </a:p>
      </dgm:t>
    </dgm:pt>
    <dgm:pt modelId="{A3A4E8B8-8DBD-4E7A-B905-274FF5F563C7}" type="sibTrans" cxnId="{C17B7632-1E45-4BF5-98D9-C00D2744DE1F}">
      <dgm:prSet/>
      <dgm:spPr/>
      <dgm:t>
        <a:bodyPr/>
        <a:lstStyle/>
        <a:p>
          <a:endParaRPr lang="es-CR"/>
        </a:p>
      </dgm:t>
    </dgm:pt>
    <dgm:pt modelId="{18D68EC0-CD33-4321-8A44-71DD2948259E}" type="asst">
      <dgm:prSet phldrT="[Texto]"/>
      <dgm:spPr/>
      <dgm:t>
        <a:bodyPr/>
        <a:lstStyle/>
        <a:p>
          <a:r>
            <a:rPr lang="es-CR" dirty="0"/>
            <a:t>Consejo de Administración</a:t>
          </a:r>
        </a:p>
      </dgm:t>
    </dgm:pt>
    <dgm:pt modelId="{66C9297A-7991-499C-AB5B-99357913BAA1}" type="parTrans" cxnId="{60FDE7EA-D8DC-440B-9191-26F0C5D3D982}">
      <dgm:prSet/>
      <dgm:spPr/>
      <dgm:t>
        <a:bodyPr/>
        <a:lstStyle/>
        <a:p>
          <a:endParaRPr lang="es-CR"/>
        </a:p>
      </dgm:t>
    </dgm:pt>
    <dgm:pt modelId="{38BDCC13-8538-4D9E-AE45-E7F1D598695E}" type="sibTrans" cxnId="{60FDE7EA-D8DC-440B-9191-26F0C5D3D982}">
      <dgm:prSet/>
      <dgm:spPr/>
      <dgm:t>
        <a:bodyPr/>
        <a:lstStyle/>
        <a:p>
          <a:endParaRPr lang="es-CR"/>
        </a:p>
      </dgm:t>
    </dgm:pt>
    <dgm:pt modelId="{2C00F0E4-189E-4732-B89B-8C21615282A1}">
      <dgm:prSet phldrT="[Texto]"/>
      <dgm:spPr/>
      <dgm:t>
        <a:bodyPr/>
        <a:lstStyle/>
        <a:p>
          <a:r>
            <a:rPr lang="es-CR" dirty="0"/>
            <a:t>Tercera línea</a:t>
          </a:r>
        </a:p>
      </dgm:t>
    </dgm:pt>
    <dgm:pt modelId="{8A7A1506-C49C-4742-B536-5C8BF1A421C7}" type="parTrans" cxnId="{3A759FD9-C928-4775-96E3-35A325D1B24C}">
      <dgm:prSet/>
      <dgm:spPr/>
      <dgm:t>
        <a:bodyPr/>
        <a:lstStyle/>
        <a:p>
          <a:endParaRPr lang="es-CR"/>
        </a:p>
      </dgm:t>
    </dgm:pt>
    <dgm:pt modelId="{634D73B7-2F3A-4C20-9EE2-BA86D8A3ACDA}" type="sibTrans" cxnId="{3A759FD9-C928-4775-96E3-35A325D1B24C}">
      <dgm:prSet/>
      <dgm:spPr/>
      <dgm:t>
        <a:bodyPr/>
        <a:lstStyle/>
        <a:p>
          <a:endParaRPr lang="es-CR"/>
        </a:p>
      </dgm:t>
    </dgm:pt>
    <dgm:pt modelId="{E6707F24-D604-4DFD-A159-FF12B4B8EE64}">
      <dgm:prSet phldrT="[Texto]"/>
      <dgm:spPr/>
      <dgm:t>
        <a:bodyPr/>
        <a:lstStyle/>
        <a:p>
          <a:r>
            <a:rPr lang="es-CR" dirty="0"/>
            <a:t>Primera línea</a:t>
          </a:r>
        </a:p>
      </dgm:t>
    </dgm:pt>
    <dgm:pt modelId="{E1CBF575-87CA-49E1-A4CC-D4EF4293D04E}" type="parTrans" cxnId="{5941291F-D5B4-4006-A967-BDB841A0D0A2}">
      <dgm:prSet/>
      <dgm:spPr/>
      <dgm:t>
        <a:bodyPr/>
        <a:lstStyle/>
        <a:p>
          <a:endParaRPr lang="es-CR"/>
        </a:p>
      </dgm:t>
    </dgm:pt>
    <dgm:pt modelId="{6C270930-3E59-4A07-B6B0-A82652E60C03}" type="sibTrans" cxnId="{5941291F-D5B4-4006-A967-BDB841A0D0A2}">
      <dgm:prSet/>
      <dgm:spPr/>
      <dgm:t>
        <a:bodyPr/>
        <a:lstStyle/>
        <a:p>
          <a:endParaRPr lang="es-CR"/>
        </a:p>
      </dgm:t>
    </dgm:pt>
    <dgm:pt modelId="{33AAF373-4CA2-4083-91CF-FAC40998E736}">
      <dgm:prSet phldrT="[Texto]"/>
      <dgm:spPr/>
      <dgm:t>
        <a:bodyPr/>
        <a:lstStyle/>
        <a:p>
          <a:r>
            <a:rPr lang="es-CR" dirty="0"/>
            <a:t>Segunda línea</a:t>
          </a:r>
        </a:p>
      </dgm:t>
    </dgm:pt>
    <dgm:pt modelId="{71D9C05E-70C0-42A1-A5F4-16B0F96B7C57}" type="parTrans" cxnId="{4DC26D31-371F-45CA-9D68-50B6869C6DFB}">
      <dgm:prSet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CR"/>
        </a:p>
      </dgm:t>
    </dgm:pt>
    <dgm:pt modelId="{B6CB65E7-15EC-4879-A16C-AECF739AEF35}" type="sibTrans" cxnId="{4DC26D31-371F-45CA-9D68-50B6869C6DFB}">
      <dgm:prSet/>
      <dgm:spPr/>
      <dgm:t>
        <a:bodyPr/>
        <a:lstStyle/>
        <a:p>
          <a:endParaRPr lang="es-CR"/>
        </a:p>
      </dgm:t>
    </dgm:pt>
    <dgm:pt modelId="{873D85C0-F07E-43F9-9A9E-EF454FEAECB7}">
      <dgm:prSet phldrT="[Texto]"/>
      <dgm:spPr/>
      <dgm:t>
        <a:bodyPr/>
        <a:lstStyle/>
        <a:p>
          <a:r>
            <a:rPr lang="es-CR" dirty="0"/>
            <a:t>Gerencia General, Finanzas, RH, T.I, Comercial, Análisis</a:t>
          </a:r>
        </a:p>
      </dgm:t>
    </dgm:pt>
    <dgm:pt modelId="{E8D0470F-3E15-49D8-9280-A035FCF595A7}" type="parTrans" cxnId="{9DCF8FD4-27FD-4DB4-BA4D-08B8CABA9DF1}">
      <dgm:prSet/>
      <dgm:spPr/>
      <dgm:t>
        <a:bodyPr/>
        <a:lstStyle/>
        <a:p>
          <a:endParaRPr lang="es-CR"/>
        </a:p>
      </dgm:t>
    </dgm:pt>
    <dgm:pt modelId="{B0959ACE-080F-4511-8DAD-1D5322D656CF}" type="sibTrans" cxnId="{9DCF8FD4-27FD-4DB4-BA4D-08B8CABA9DF1}">
      <dgm:prSet/>
      <dgm:spPr/>
      <dgm:t>
        <a:bodyPr/>
        <a:lstStyle/>
        <a:p>
          <a:endParaRPr lang="es-CR"/>
        </a:p>
      </dgm:t>
    </dgm:pt>
    <dgm:pt modelId="{6B2C1DB4-2A3E-430B-AF0C-CDA270ACBDED}">
      <dgm:prSet phldrT="[Texto]"/>
      <dgm:spPr/>
      <dgm:t>
        <a:bodyPr/>
        <a:lstStyle/>
        <a:p>
          <a:r>
            <a:rPr lang="es-CR" dirty="0"/>
            <a:t>Riesgo, LC, LCFT, Cumplimiento Normativo, GC</a:t>
          </a:r>
        </a:p>
      </dgm:t>
    </dgm:pt>
    <dgm:pt modelId="{0DD006A6-B98B-4F02-BE50-876638A069AB}" type="parTrans" cxnId="{39FB11DC-EAD2-4F4C-A76F-259FAD4B7161}">
      <dgm:prSet/>
      <dgm:spPr/>
      <dgm:t>
        <a:bodyPr/>
        <a:lstStyle/>
        <a:p>
          <a:endParaRPr lang="es-CR"/>
        </a:p>
      </dgm:t>
    </dgm:pt>
    <dgm:pt modelId="{45233591-00D9-431B-A1F3-E73C3974CECB}" type="sibTrans" cxnId="{39FB11DC-EAD2-4F4C-A76F-259FAD4B7161}">
      <dgm:prSet/>
      <dgm:spPr/>
      <dgm:t>
        <a:bodyPr/>
        <a:lstStyle/>
        <a:p>
          <a:endParaRPr lang="es-CR"/>
        </a:p>
      </dgm:t>
    </dgm:pt>
    <dgm:pt modelId="{BD7E8E64-585F-4F50-8361-688B9D679D58}">
      <dgm:prSet phldrT="[Texto]"/>
      <dgm:spPr/>
      <dgm:t>
        <a:bodyPr/>
        <a:lstStyle/>
        <a:p>
          <a:r>
            <a:rPr lang="es-CR" dirty="0"/>
            <a:t>Auditoría Interna</a:t>
          </a:r>
        </a:p>
      </dgm:t>
    </dgm:pt>
    <dgm:pt modelId="{C6DDC97F-F228-4A51-BF86-44376E770BA5}" type="parTrans" cxnId="{3B082123-2CDE-4145-B4A1-409A38C682B2}">
      <dgm:prSet/>
      <dgm:spPr/>
      <dgm:t>
        <a:bodyPr/>
        <a:lstStyle/>
        <a:p>
          <a:endParaRPr lang="es-CR"/>
        </a:p>
      </dgm:t>
    </dgm:pt>
    <dgm:pt modelId="{2DFEE415-723E-4BE8-8DAB-640D9413DFB0}" type="sibTrans" cxnId="{3B082123-2CDE-4145-B4A1-409A38C682B2}">
      <dgm:prSet/>
      <dgm:spPr/>
      <dgm:t>
        <a:bodyPr/>
        <a:lstStyle/>
        <a:p>
          <a:endParaRPr lang="es-CR"/>
        </a:p>
      </dgm:t>
    </dgm:pt>
    <dgm:pt modelId="{9B7E9A20-E1B0-478E-906F-C2401C4DBA91}">
      <dgm:prSet phldrT="[Texto]"/>
      <dgm:spPr/>
      <dgm:t>
        <a:bodyPr/>
        <a:lstStyle/>
        <a:p>
          <a:r>
            <a:rPr lang="es-CR" dirty="0"/>
            <a:t>Cuarta línea</a:t>
          </a:r>
        </a:p>
      </dgm:t>
    </dgm:pt>
    <dgm:pt modelId="{1C50D362-40B5-4B85-AECF-1E7B495A8101}" type="parTrans" cxnId="{AADCDB47-F0F4-4FE2-A90E-70070D8212A5}">
      <dgm:prSet/>
      <dgm:spPr>
        <a:ln w="63500">
          <a:solidFill>
            <a:schemeClr val="accent1">
              <a:shade val="80000"/>
              <a:hueOff val="0"/>
              <a:satOff val="0"/>
              <a:lumOff val="0"/>
            </a:schemeClr>
          </a:solidFill>
          <a:prstDash val="sysDash"/>
        </a:ln>
      </dgm:spPr>
      <dgm:t>
        <a:bodyPr/>
        <a:lstStyle/>
        <a:p>
          <a:endParaRPr lang="es-CR"/>
        </a:p>
      </dgm:t>
    </dgm:pt>
    <dgm:pt modelId="{416218C6-29C4-4494-94CF-877B9DB05C53}" type="sibTrans" cxnId="{AADCDB47-F0F4-4FE2-A90E-70070D8212A5}">
      <dgm:prSet/>
      <dgm:spPr/>
      <dgm:t>
        <a:bodyPr/>
        <a:lstStyle/>
        <a:p>
          <a:endParaRPr lang="es-CR"/>
        </a:p>
      </dgm:t>
    </dgm:pt>
    <dgm:pt modelId="{725704FB-8A5F-4E00-9D52-451FF4E19347}">
      <dgm:prSet phldrT="[Texto]"/>
      <dgm:spPr/>
      <dgm:t>
        <a:bodyPr/>
        <a:lstStyle/>
        <a:p>
          <a:r>
            <a:rPr lang="es-CR" dirty="0"/>
            <a:t>Auditoría externa, Otros</a:t>
          </a:r>
        </a:p>
      </dgm:t>
    </dgm:pt>
    <dgm:pt modelId="{7722CC86-2BF6-4917-8900-BBECE2F2F5C7}" type="parTrans" cxnId="{BA205354-EE45-41FD-A146-7799E6900DF4}">
      <dgm:prSet/>
      <dgm:spPr/>
      <dgm:t>
        <a:bodyPr/>
        <a:lstStyle/>
        <a:p>
          <a:endParaRPr lang="es-CR"/>
        </a:p>
      </dgm:t>
    </dgm:pt>
    <dgm:pt modelId="{A0AAEF6F-C7DA-4C45-B413-19AB60999754}" type="sibTrans" cxnId="{BA205354-EE45-41FD-A146-7799E6900DF4}">
      <dgm:prSet/>
      <dgm:spPr/>
      <dgm:t>
        <a:bodyPr/>
        <a:lstStyle/>
        <a:p>
          <a:endParaRPr lang="es-CR"/>
        </a:p>
      </dgm:t>
    </dgm:pt>
    <dgm:pt modelId="{8E75085F-4BDD-4D00-AAD6-B469C1A78344}" type="pres">
      <dgm:prSet presAssocID="{BCA2246E-C752-478E-B398-C0EDC0F365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7D2E3D-200D-478C-9935-1C9C18C852A9}" type="pres">
      <dgm:prSet presAssocID="{2D076DA8-4D26-429D-B060-707C3E143D23}" presName="hierRoot1" presStyleCnt="0"/>
      <dgm:spPr/>
    </dgm:pt>
    <dgm:pt modelId="{900F2C4F-23EF-48DD-95FD-97E70F01ACC7}" type="pres">
      <dgm:prSet presAssocID="{2D076DA8-4D26-429D-B060-707C3E143D23}" presName="composite" presStyleCnt="0"/>
      <dgm:spPr/>
    </dgm:pt>
    <dgm:pt modelId="{1F89ABD1-3F68-4A38-990A-9E252EECCB87}" type="pres">
      <dgm:prSet presAssocID="{2D076DA8-4D26-429D-B060-707C3E143D23}" presName="background" presStyleLbl="node0" presStyleIdx="0" presStyleCnt="1"/>
      <dgm:spPr/>
    </dgm:pt>
    <dgm:pt modelId="{27815528-8BD3-4D5D-824D-F99D8237F192}" type="pres">
      <dgm:prSet presAssocID="{2D076DA8-4D26-429D-B060-707C3E143D23}" presName="text" presStyleLbl="fgAcc0" presStyleIdx="0" presStyleCnt="1">
        <dgm:presLayoutVars>
          <dgm:chPref val="3"/>
        </dgm:presLayoutVars>
      </dgm:prSet>
      <dgm:spPr/>
    </dgm:pt>
    <dgm:pt modelId="{4E7B1FCA-6278-4B17-BE25-FDFBA72DE7CA}" type="pres">
      <dgm:prSet presAssocID="{2D076DA8-4D26-429D-B060-707C3E143D23}" presName="hierChild2" presStyleCnt="0"/>
      <dgm:spPr/>
    </dgm:pt>
    <dgm:pt modelId="{FD7E38EF-E0BD-4088-9A8F-ADCCFEAE3FB3}" type="pres">
      <dgm:prSet presAssocID="{66C9297A-7991-499C-AB5B-99357913BAA1}" presName="Name10" presStyleLbl="parChTrans1D2" presStyleIdx="0" presStyleCnt="1"/>
      <dgm:spPr/>
    </dgm:pt>
    <dgm:pt modelId="{85F96C75-C44A-4462-8C09-6A39588C8170}" type="pres">
      <dgm:prSet presAssocID="{18D68EC0-CD33-4321-8A44-71DD2948259E}" presName="hierRoot2" presStyleCnt="0"/>
      <dgm:spPr/>
    </dgm:pt>
    <dgm:pt modelId="{7BDDE697-D903-454F-BC74-27B52CE056D8}" type="pres">
      <dgm:prSet presAssocID="{18D68EC0-CD33-4321-8A44-71DD2948259E}" presName="composite2" presStyleCnt="0"/>
      <dgm:spPr/>
    </dgm:pt>
    <dgm:pt modelId="{3CF1AC88-6132-4EF4-ACAC-D60CC108952D}" type="pres">
      <dgm:prSet presAssocID="{18D68EC0-CD33-4321-8A44-71DD2948259E}" presName="background2" presStyleLbl="asst1" presStyleIdx="0" presStyleCnt="1"/>
      <dgm:spPr/>
    </dgm:pt>
    <dgm:pt modelId="{A3B2023C-8C69-41AF-9B16-DC211D9F3422}" type="pres">
      <dgm:prSet presAssocID="{18D68EC0-CD33-4321-8A44-71DD2948259E}" presName="text2" presStyleLbl="fgAcc2" presStyleIdx="0" presStyleCnt="1">
        <dgm:presLayoutVars>
          <dgm:chPref val="3"/>
        </dgm:presLayoutVars>
      </dgm:prSet>
      <dgm:spPr/>
    </dgm:pt>
    <dgm:pt modelId="{1FE1A139-2F9B-4605-97E0-61A0267346F6}" type="pres">
      <dgm:prSet presAssocID="{18D68EC0-CD33-4321-8A44-71DD2948259E}" presName="hierChild3" presStyleCnt="0"/>
      <dgm:spPr/>
    </dgm:pt>
    <dgm:pt modelId="{6B1D2A2D-8B78-462B-A435-D3741C60AAFC}" type="pres">
      <dgm:prSet presAssocID="{E1CBF575-87CA-49E1-A4CC-D4EF4293D04E}" presName="Name17" presStyleLbl="parChTrans1D3" presStyleIdx="0" presStyleCnt="4"/>
      <dgm:spPr/>
    </dgm:pt>
    <dgm:pt modelId="{635E287C-266A-4807-8027-19A0F88AA7F9}" type="pres">
      <dgm:prSet presAssocID="{E6707F24-D604-4DFD-A159-FF12B4B8EE64}" presName="hierRoot3" presStyleCnt="0"/>
      <dgm:spPr/>
    </dgm:pt>
    <dgm:pt modelId="{0F814D0C-6DFF-455C-863A-0F7421956E28}" type="pres">
      <dgm:prSet presAssocID="{E6707F24-D604-4DFD-A159-FF12B4B8EE64}" presName="composite3" presStyleCnt="0"/>
      <dgm:spPr/>
    </dgm:pt>
    <dgm:pt modelId="{90DB9C2F-9BF9-4D13-9BE4-782230E400C8}" type="pres">
      <dgm:prSet presAssocID="{E6707F24-D604-4DFD-A159-FF12B4B8EE64}" presName="background3" presStyleLbl="node3" presStyleIdx="0" presStyleCnt="4"/>
      <dgm:spPr/>
    </dgm:pt>
    <dgm:pt modelId="{3E948A0C-6DC5-4122-A28E-D822E03AD981}" type="pres">
      <dgm:prSet presAssocID="{E6707F24-D604-4DFD-A159-FF12B4B8EE64}" presName="text3" presStyleLbl="fgAcc3" presStyleIdx="0" presStyleCnt="4">
        <dgm:presLayoutVars>
          <dgm:chPref val="3"/>
        </dgm:presLayoutVars>
      </dgm:prSet>
      <dgm:spPr/>
    </dgm:pt>
    <dgm:pt modelId="{D5E88F1B-143A-4116-A7F5-E5525D69F370}" type="pres">
      <dgm:prSet presAssocID="{E6707F24-D604-4DFD-A159-FF12B4B8EE64}" presName="hierChild4" presStyleCnt="0"/>
      <dgm:spPr/>
    </dgm:pt>
    <dgm:pt modelId="{7710514C-B03E-421D-A6B4-18F7DF6D9069}" type="pres">
      <dgm:prSet presAssocID="{E8D0470F-3E15-49D8-9280-A035FCF595A7}" presName="Name23" presStyleLbl="parChTrans1D4" presStyleIdx="0" presStyleCnt="4"/>
      <dgm:spPr/>
    </dgm:pt>
    <dgm:pt modelId="{E41B8559-74CB-4C0A-B1FF-8AC03060D226}" type="pres">
      <dgm:prSet presAssocID="{873D85C0-F07E-43F9-9A9E-EF454FEAECB7}" presName="hierRoot4" presStyleCnt="0"/>
      <dgm:spPr/>
    </dgm:pt>
    <dgm:pt modelId="{78BAC4A4-751E-47E6-A1E6-E25D0A35C066}" type="pres">
      <dgm:prSet presAssocID="{873D85C0-F07E-43F9-9A9E-EF454FEAECB7}" presName="composite4" presStyleCnt="0"/>
      <dgm:spPr/>
    </dgm:pt>
    <dgm:pt modelId="{EDFAC5C4-37A6-415C-827F-D0BF019A3181}" type="pres">
      <dgm:prSet presAssocID="{873D85C0-F07E-43F9-9A9E-EF454FEAECB7}" presName="background4" presStyleLbl="node4" presStyleIdx="0" presStyleCnt="4"/>
      <dgm:spPr/>
    </dgm:pt>
    <dgm:pt modelId="{0E002AE9-4C67-4C1A-907A-D36C7B29F2E2}" type="pres">
      <dgm:prSet presAssocID="{873D85C0-F07E-43F9-9A9E-EF454FEAECB7}" presName="text4" presStyleLbl="fgAcc4" presStyleIdx="0" presStyleCnt="4">
        <dgm:presLayoutVars>
          <dgm:chPref val="3"/>
        </dgm:presLayoutVars>
      </dgm:prSet>
      <dgm:spPr/>
    </dgm:pt>
    <dgm:pt modelId="{1BA63BD0-7E1D-4219-9CA1-4803008225BE}" type="pres">
      <dgm:prSet presAssocID="{873D85C0-F07E-43F9-9A9E-EF454FEAECB7}" presName="hierChild5" presStyleCnt="0"/>
      <dgm:spPr/>
    </dgm:pt>
    <dgm:pt modelId="{CB215482-52C0-4FAC-946C-7D920B39818D}" type="pres">
      <dgm:prSet presAssocID="{71D9C05E-70C0-42A1-A5F4-16B0F96B7C57}" presName="Name17" presStyleLbl="parChTrans1D3" presStyleIdx="1" presStyleCnt="4"/>
      <dgm:spPr/>
    </dgm:pt>
    <dgm:pt modelId="{E51F85CE-66E8-48C5-AAC4-576AE266ECCF}" type="pres">
      <dgm:prSet presAssocID="{33AAF373-4CA2-4083-91CF-FAC40998E736}" presName="hierRoot3" presStyleCnt="0"/>
      <dgm:spPr/>
    </dgm:pt>
    <dgm:pt modelId="{8CE9471C-A3C6-4680-A5D7-6C8359222CB6}" type="pres">
      <dgm:prSet presAssocID="{33AAF373-4CA2-4083-91CF-FAC40998E736}" presName="composite3" presStyleCnt="0"/>
      <dgm:spPr/>
    </dgm:pt>
    <dgm:pt modelId="{115E979F-3EF6-4838-B862-2AC72B9B7884}" type="pres">
      <dgm:prSet presAssocID="{33AAF373-4CA2-4083-91CF-FAC40998E736}" presName="background3" presStyleLbl="node3" presStyleIdx="1" presStyleCnt="4"/>
      <dgm:spPr/>
    </dgm:pt>
    <dgm:pt modelId="{19537716-45C6-4381-9455-05D5D64E0880}" type="pres">
      <dgm:prSet presAssocID="{33AAF373-4CA2-4083-91CF-FAC40998E736}" presName="text3" presStyleLbl="fgAcc3" presStyleIdx="1" presStyleCnt="4">
        <dgm:presLayoutVars>
          <dgm:chPref val="3"/>
        </dgm:presLayoutVars>
      </dgm:prSet>
      <dgm:spPr/>
    </dgm:pt>
    <dgm:pt modelId="{ADC28945-4BD3-4145-8A3E-A0B4ED170D96}" type="pres">
      <dgm:prSet presAssocID="{33AAF373-4CA2-4083-91CF-FAC40998E736}" presName="hierChild4" presStyleCnt="0"/>
      <dgm:spPr/>
    </dgm:pt>
    <dgm:pt modelId="{00CABF86-4025-4A39-8422-26C138CBAFB2}" type="pres">
      <dgm:prSet presAssocID="{0DD006A6-B98B-4F02-BE50-876638A069AB}" presName="Name23" presStyleLbl="parChTrans1D4" presStyleIdx="1" presStyleCnt="4"/>
      <dgm:spPr/>
    </dgm:pt>
    <dgm:pt modelId="{9FA817B2-082F-45C2-B942-8DF1CFEEE106}" type="pres">
      <dgm:prSet presAssocID="{6B2C1DB4-2A3E-430B-AF0C-CDA270ACBDED}" presName="hierRoot4" presStyleCnt="0"/>
      <dgm:spPr/>
    </dgm:pt>
    <dgm:pt modelId="{32BE2659-D81E-4031-BF4F-24D300B28E7E}" type="pres">
      <dgm:prSet presAssocID="{6B2C1DB4-2A3E-430B-AF0C-CDA270ACBDED}" presName="composite4" presStyleCnt="0"/>
      <dgm:spPr/>
    </dgm:pt>
    <dgm:pt modelId="{7FF21993-0D98-4723-AF74-C9184FB3DB24}" type="pres">
      <dgm:prSet presAssocID="{6B2C1DB4-2A3E-430B-AF0C-CDA270ACBDED}" presName="background4" presStyleLbl="node4" presStyleIdx="1" presStyleCnt="4"/>
      <dgm:spPr/>
    </dgm:pt>
    <dgm:pt modelId="{E7ABAC39-EF2B-4CEE-9418-CFFE33E406D6}" type="pres">
      <dgm:prSet presAssocID="{6B2C1DB4-2A3E-430B-AF0C-CDA270ACBDED}" presName="text4" presStyleLbl="fgAcc4" presStyleIdx="1" presStyleCnt="4">
        <dgm:presLayoutVars>
          <dgm:chPref val="3"/>
        </dgm:presLayoutVars>
      </dgm:prSet>
      <dgm:spPr/>
    </dgm:pt>
    <dgm:pt modelId="{3BB7FB01-9CE7-4255-AD90-938939E369C7}" type="pres">
      <dgm:prSet presAssocID="{6B2C1DB4-2A3E-430B-AF0C-CDA270ACBDED}" presName="hierChild5" presStyleCnt="0"/>
      <dgm:spPr/>
    </dgm:pt>
    <dgm:pt modelId="{16ADF202-DD1F-41B2-BF33-5BF68764C3F4}" type="pres">
      <dgm:prSet presAssocID="{8A7A1506-C49C-4742-B536-5C8BF1A421C7}" presName="Name17" presStyleLbl="parChTrans1D3" presStyleIdx="2" presStyleCnt="4"/>
      <dgm:spPr/>
    </dgm:pt>
    <dgm:pt modelId="{98858DB4-4C33-4540-8B26-3766FA2E7C00}" type="pres">
      <dgm:prSet presAssocID="{2C00F0E4-189E-4732-B89B-8C21615282A1}" presName="hierRoot3" presStyleCnt="0"/>
      <dgm:spPr/>
    </dgm:pt>
    <dgm:pt modelId="{6F2090E9-45CA-41DF-8C3E-E9C0F7F3FBC9}" type="pres">
      <dgm:prSet presAssocID="{2C00F0E4-189E-4732-B89B-8C21615282A1}" presName="composite3" presStyleCnt="0"/>
      <dgm:spPr/>
    </dgm:pt>
    <dgm:pt modelId="{E82D3C77-D31C-4FFA-BB71-60715FC1F6FE}" type="pres">
      <dgm:prSet presAssocID="{2C00F0E4-189E-4732-B89B-8C21615282A1}" presName="background3" presStyleLbl="node3" presStyleIdx="2" presStyleCnt="4"/>
      <dgm:spPr/>
    </dgm:pt>
    <dgm:pt modelId="{31721A0F-9B99-46A8-B129-FCCB3EC31DE7}" type="pres">
      <dgm:prSet presAssocID="{2C00F0E4-189E-4732-B89B-8C21615282A1}" presName="text3" presStyleLbl="fgAcc3" presStyleIdx="2" presStyleCnt="4">
        <dgm:presLayoutVars>
          <dgm:chPref val="3"/>
        </dgm:presLayoutVars>
      </dgm:prSet>
      <dgm:spPr/>
    </dgm:pt>
    <dgm:pt modelId="{64155E09-5F55-4ECF-B056-B01DA3ECA52D}" type="pres">
      <dgm:prSet presAssocID="{2C00F0E4-189E-4732-B89B-8C21615282A1}" presName="hierChild4" presStyleCnt="0"/>
      <dgm:spPr/>
    </dgm:pt>
    <dgm:pt modelId="{A6122410-86A5-446D-A55B-74303013C414}" type="pres">
      <dgm:prSet presAssocID="{C6DDC97F-F228-4A51-BF86-44376E770BA5}" presName="Name23" presStyleLbl="parChTrans1D4" presStyleIdx="2" presStyleCnt="4"/>
      <dgm:spPr/>
    </dgm:pt>
    <dgm:pt modelId="{0A2BF005-3242-4D2B-896C-70385B2EDEFC}" type="pres">
      <dgm:prSet presAssocID="{BD7E8E64-585F-4F50-8361-688B9D679D58}" presName="hierRoot4" presStyleCnt="0"/>
      <dgm:spPr/>
    </dgm:pt>
    <dgm:pt modelId="{28551CFB-F7D1-4DE4-B477-AC84A95E5DFD}" type="pres">
      <dgm:prSet presAssocID="{BD7E8E64-585F-4F50-8361-688B9D679D58}" presName="composite4" presStyleCnt="0"/>
      <dgm:spPr/>
    </dgm:pt>
    <dgm:pt modelId="{E07DCF5F-B46E-49E4-89C6-3789DA87C84B}" type="pres">
      <dgm:prSet presAssocID="{BD7E8E64-585F-4F50-8361-688B9D679D58}" presName="background4" presStyleLbl="node4" presStyleIdx="2" presStyleCnt="4"/>
      <dgm:spPr/>
    </dgm:pt>
    <dgm:pt modelId="{8298087C-1253-4360-8E7D-85616B2B12C2}" type="pres">
      <dgm:prSet presAssocID="{BD7E8E64-585F-4F50-8361-688B9D679D58}" presName="text4" presStyleLbl="fgAcc4" presStyleIdx="2" presStyleCnt="4">
        <dgm:presLayoutVars>
          <dgm:chPref val="3"/>
        </dgm:presLayoutVars>
      </dgm:prSet>
      <dgm:spPr/>
    </dgm:pt>
    <dgm:pt modelId="{452FF127-F1C1-49A2-9AB8-55ABEA80D0CF}" type="pres">
      <dgm:prSet presAssocID="{BD7E8E64-585F-4F50-8361-688B9D679D58}" presName="hierChild5" presStyleCnt="0"/>
      <dgm:spPr/>
    </dgm:pt>
    <dgm:pt modelId="{D89B4F8A-B7CD-42D1-9B58-0299420AC8C2}" type="pres">
      <dgm:prSet presAssocID="{1C50D362-40B5-4B85-AECF-1E7B495A8101}" presName="Name17" presStyleLbl="parChTrans1D3" presStyleIdx="3" presStyleCnt="4"/>
      <dgm:spPr/>
    </dgm:pt>
    <dgm:pt modelId="{17630204-A889-45DA-89AB-7673532DF5BC}" type="pres">
      <dgm:prSet presAssocID="{9B7E9A20-E1B0-478E-906F-C2401C4DBA91}" presName="hierRoot3" presStyleCnt="0"/>
      <dgm:spPr/>
    </dgm:pt>
    <dgm:pt modelId="{13FA41F7-A78F-4A9C-960E-29046890211A}" type="pres">
      <dgm:prSet presAssocID="{9B7E9A20-E1B0-478E-906F-C2401C4DBA91}" presName="composite3" presStyleCnt="0"/>
      <dgm:spPr/>
    </dgm:pt>
    <dgm:pt modelId="{9D295413-5B16-4CCD-85BF-8D03D1BAF68C}" type="pres">
      <dgm:prSet presAssocID="{9B7E9A20-E1B0-478E-906F-C2401C4DBA91}" presName="background3" presStyleLbl="node3" presStyleIdx="3" presStyleCnt="4"/>
      <dgm:spPr/>
    </dgm:pt>
    <dgm:pt modelId="{97EEF41C-436A-4347-9F14-2A3A53044D3F}" type="pres">
      <dgm:prSet presAssocID="{9B7E9A20-E1B0-478E-906F-C2401C4DBA91}" presName="text3" presStyleLbl="fgAcc3" presStyleIdx="3" presStyleCnt="4">
        <dgm:presLayoutVars>
          <dgm:chPref val="3"/>
        </dgm:presLayoutVars>
      </dgm:prSet>
      <dgm:spPr/>
    </dgm:pt>
    <dgm:pt modelId="{E677291F-509E-4EA3-B874-CBA4D6CA400A}" type="pres">
      <dgm:prSet presAssocID="{9B7E9A20-E1B0-478E-906F-C2401C4DBA91}" presName="hierChild4" presStyleCnt="0"/>
      <dgm:spPr/>
    </dgm:pt>
    <dgm:pt modelId="{B74FB972-35E5-4103-B1E8-EF4DA9FDA570}" type="pres">
      <dgm:prSet presAssocID="{7722CC86-2BF6-4917-8900-BBECE2F2F5C7}" presName="Name23" presStyleLbl="parChTrans1D4" presStyleIdx="3" presStyleCnt="4"/>
      <dgm:spPr/>
    </dgm:pt>
    <dgm:pt modelId="{947D93D1-DC4F-4D49-A6FC-39B192AB3B14}" type="pres">
      <dgm:prSet presAssocID="{725704FB-8A5F-4E00-9D52-451FF4E19347}" presName="hierRoot4" presStyleCnt="0"/>
      <dgm:spPr/>
    </dgm:pt>
    <dgm:pt modelId="{CE617C24-900B-4096-9955-CC1F8F27BBEC}" type="pres">
      <dgm:prSet presAssocID="{725704FB-8A5F-4E00-9D52-451FF4E19347}" presName="composite4" presStyleCnt="0"/>
      <dgm:spPr/>
    </dgm:pt>
    <dgm:pt modelId="{3D6FE08A-28A3-495D-B262-6E9524593A26}" type="pres">
      <dgm:prSet presAssocID="{725704FB-8A5F-4E00-9D52-451FF4E19347}" presName="background4" presStyleLbl="node4" presStyleIdx="3" presStyleCnt="4"/>
      <dgm:spPr/>
    </dgm:pt>
    <dgm:pt modelId="{C7512462-E013-4F12-8A8E-58C4EABAD797}" type="pres">
      <dgm:prSet presAssocID="{725704FB-8A5F-4E00-9D52-451FF4E19347}" presName="text4" presStyleLbl="fgAcc4" presStyleIdx="3" presStyleCnt="4">
        <dgm:presLayoutVars>
          <dgm:chPref val="3"/>
        </dgm:presLayoutVars>
      </dgm:prSet>
      <dgm:spPr/>
    </dgm:pt>
    <dgm:pt modelId="{7FA85652-4722-493D-A725-D33512982D64}" type="pres">
      <dgm:prSet presAssocID="{725704FB-8A5F-4E00-9D52-451FF4E19347}" presName="hierChild5" presStyleCnt="0"/>
      <dgm:spPr/>
    </dgm:pt>
  </dgm:ptLst>
  <dgm:cxnLst>
    <dgm:cxn modelId="{48A45914-BF73-4AB9-9516-9073F7122CFC}" type="presOf" srcId="{9B7E9A20-E1B0-478E-906F-C2401C4DBA91}" destId="{97EEF41C-436A-4347-9F14-2A3A53044D3F}" srcOrd="0" destOrd="0" presId="urn:microsoft.com/office/officeart/2005/8/layout/hierarchy1"/>
    <dgm:cxn modelId="{5941291F-D5B4-4006-A967-BDB841A0D0A2}" srcId="{18D68EC0-CD33-4321-8A44-71DD2948259E}" destId="{E6707F24-D604-4DFD-A159-FF12B4B8EE64}" srcOrd="0" destOrd="0" parTransId="{E1CBF575-87CA-49E1-A4CC-D4EF4293D04E}" sibTransId="{6C270930-3E59-4A07-B6B0-A82652E60C03}"/>
    <dgm:cxn modelId="{D048CA1F-AFC2-491C-86AA-634040F1F22B}" type="presOf" srcId="{18D68EC0-CD33-4321-8A44-71DD2948259E}" destId="{A3B2023C-8C69-41AF-9B16-DC211D9F3422}" srcOrd="0" destOrd="0" presId="urn:microsoft.com/office/officeart/2005/8/layout/hierarchy1"/>
    <dgm:cxn modelId="{3B082123-2CDE-4145-B4A1-409A38C682B2}" srcId="{2C00F0E4-189E-4732-B89B-8C21615282A1}" destId="{BD7E8E64-585F-4F50-8361-688B9D679D58}" srcOrd="0" destOrd="0" parTransId="{C6DDC97F-F228-4A51-BF86-44376E770BA5}" sibTransId="{2DFEE415-723E-4BE8-8DAB-640D9413DFB0}"/>
    <dgm:cxn modelId="{6AB44C31-D229-4221-9162-E63547436C1E}" type="presOf" srcId="{33AAF373-4CA2-4083-91CF-FAC40998E736}" destId="{19537716-45C6-4381-9455-05D5D64E0880}" srcOrd="0" destOrd="0" presId="urn:microsoft.com/office/officeart/2005/8/layout/hierarchy1"/>
    <dgm:cxn modelId="{4DC26D31-371F-45CA-9D68-50B6869C6DFB}" srcId="{18D68EC0-CD33-4321-8A44-71DD2948259E}" destId="{33AAF373-4CA2-4083-91CF-FAC40998E736}" srcOrd="1" destOrd="0" parTransId="{71D9C05E-70C0-42A1-A5F4-16B0F96B7C57}" sibTransId="{B6CB65E7-15EC-4879-A16C-AECF739AEF35}"/>
    <dgm:cxn modelId="{C17B7632-1E45-4BF5-98D9-C00D2744DE1F}" srcId="{BCA2246E-C752-478E-B398-C0EDC0F3654D}" destId="{2D076DA8-4D26-429D-B060-707C3E143D23}" srcOrd="0" destOrd="0" parTransId="{78C0F1AC-0BEB-4436-9995-D11F9E723AA0}" sibTransId="{A3A4E8B8-8DBD-4E7A-B905-274FF5F563C7}"/>
    <dgm:cxn modelId="{01A00933-9390-48B3-A766-F815CACC168F}" type="presOf" srcId="{66C9297A-7991-499C-AB5B-99357913BAA1}" destId="{FD7E38EF-E0BD-4088-9A8F-ADCCFEAE3FB3}" srcOrd="0" destOrd="0" presId="urn:microsoft.com/office/officeart/2005/8/layout/hierarchy1"/>
    <dgm:cxn modelId="{23AEFB34-8434-465B-B06E-4DA87DD520FA}" type="presOf" srcId="{BCA2246E-C752-478E-B398-C0EDC0F3654D}" destId="{8E75085F-4BDD-4D00-AAD6-B469C1A78344}" srcOrd="0" destOrd="0" presId="urn:microsoft.com/office/officeart/2005/8/layout/hierarchy1"/>
    <dgm:cxn modelId="{91A2593B-AE90-4E5C-83C4-A85347863298}" type="presOf" srcId="{1C50D362-40B5-4B85-AECF-1E7B495A8101}" destId="{D89B4F8A-B7CD-42D1-9B58-0299420AC8C2}" srcOrd="0" destOrd="0" presId="urn:microsoft.com/office/officeart/2005/8/layout/hierarchy1"/>
    <dgm:cxn modelId="{0CB4715B-0D1F-4CE3-9D8C-EEA140AB6F6F}" type="presOf" srcId="{7722CC86-2BF6-4917-8900-BBECE2F2F5C7}" destId="{B74FB972-35E5-4103-B1E8-EF4DA9FDA570}" srcOrd="0" destOrd="0" presId="urn:microsoft.com/office/officeart/2005/8/layout/hierarchy1"/>
    <dgm:cxn modelId="{F16CF05D-DD7C-4AD9-8404-1ADE551F4FE0}" type="presOf" srcId="{2C00F0E4-189E-4732-B89B-8C21615282A1}" destId="{31721A0F-9B99-46A8-B129-FCCB3EC31DE7}" srcOrd="0" destOrd="0" presId="urn:microsoft.com/office/officeart/2005/8/layout/hierarchy1"/>
    <dgm:cxn modelId="{296B5565-C225-4D66-AE70-07F37F687D26}" type="presOf" srcId="{BD7E8E64-585F-4F50-8361-688B9D679D58}" destId="{8298087C-1253-4360-8E7D-85616B2B12C2}" srcOrd="0" destOrd="0" presId="urn:microsoft.com/office/officeart/2005/8/layout/hierarchy1"/>
    <dgm:cxn modelId="{AADCDB47-F0F4-4FE2-A90E-70070D8212A5}" srcId="{18D68EC0-CD33-4321-8A44-71DD2948259E}" destId="{9B7E9A20-E1B0-478E-906F-C2401C4DBA91}" srcOrd="3" destOrd="0" parTransId="{1C50D362-40B5-4B85-AECF-1E7B495A8101}" sibTransId="{416218C6-29C4-4494-94CF-877B9DB05C53}"/>
    <dgm:cxn modelId="{4F02EF6B-12B9-46C9-8698-4ED8022F6E02}" type="presOf" srcId="{E8D0470F-3E15-49D8-9280-A035FCF595A7}" destId="{7710514C-B03E-421D-A6B4-18F7DF6D9069}" srcOrd="0" destOrd="0" presId="urn:microsoft.com/office/officeart/2005/8/layout/hierarchy1"/>
    <dgm:cxn modelId="{9CED526D-CB55-42F5-AC3E-73EDC5B0960E}" type="presOf" srcId="{6B2C1DB4-2A3E-430B-AF0C-CDA270ACBDED}" destId="{E7ABAC39-EF2B-4CEE-9418-CFFE33E406D6}" srcOrd="0" destOrd="0" presId="urn:microsoft.com/office/officeart/2005/8/layout/hierarchy1"/>
    <dgm:cxn modelId="{BA205354-EE45-41FD-A146-7799E6900DF4}" srcId="{9B7E9A20-E1B0-478E-906F-C2401C4DBA91}" destId="{725704FB-8A5F-4E00-9D52-451FF4E19347}" srcOrd="0" destOrd="0" parTransId="{7722CC86-2BF6-4917-8900-BBECE2F2F5C7}" sibTransId="{A0AAEF6F-C7DA-4C45-B413-19AB60999754}"/>
    <dgm:cxn modelId="{03432575-CA1F-457C-B38A-A545FFA01BD3}" type="presOf" srcId="{725704FB-8A5F-4E00-9D52-451FF4E19347}" destId="{C7512462-E013-4F12-8A8E-58C4EABAD797}" srcOrd="0" destOrd="0" presId="urn:microsoft.com/office/officeart/2005/8/layout/hierarchy1"/>
    <dgm:cxn modelId="{EF2EB895-D6EE-4AC1-8A6D-01A95637D502}" type="presOf" srcId="{0DD006A6-B98B-4F02-BE50-876638A069AB}" destId="{00CABF86-4025-4A39-8422-26C138CBAFB2}" srcOrd="0" destOrd="0" presId="urn:microsoft.com/office/officeart/2005/8/layout/hierarchy1"/>
    <dgm:cxn modelId="{97BEE3A8-D022-4708-9BE3-5BD839C87324}" type="presOf" srcId="{E6707F24-D604-4DFD-A159-FF12B4B8EE64}" destId="{3E948A0C-6DC5-4122-A28E-D822E03AD981}" srcOrd="0" destOrd="0" presId="urn:microsoft.com/office/officeart/2005/8/layout/hierarchy1"/>
    <dgm:cxn modelId="{111801AE-BC00-45FD-96DA-7A34D84DBA97}" type="presOf" srcId="{2D076DA8-4D26-429D-B060-707C3E143D23}" destId="{27815528-8BD3-4D5D-824D-F99D8237F192}" srcOrd="0" destOrd="0" presId="urn:microsoft.com/office/officeart/2005/8/layout/hierarchy1"/>
    <dgm:cxn modelId="{574786B5-C3A7-4962-B9F7-99B9BAD91116}" type="presOf" srcId="{71D9C05E-70C0-42A1-A5F4-16B0F96B7C57}" destId="{CB215482-52C0-4FAC-946C-7D920B39818D}" srcOrd="0" destOrd="0" presId="urn:microsoft.com/office/officeart/2005/8/layout/hierarchy1"/>
    <dgm:cxn modelId="{29A76BB9-15E4-4BB0-A0BC-7C50C070F4CD}" type="presOf" srcId="{8A7A1506-C49C-4742-B536-5C8BF1A421C7}" destId="{16ADF202-DD1F-41B2-BF33-5BF68764C3F4}" srcOrd="0" destOrd="0" presId="urn:microsoft.com/office/officeart/2005/8/layout/hierarchy1"/>
    <dgm:cxn modelId="{AF8A29CE-76E5-4283-AAC4-C11FC8357902}" type="presOf" srcId="{C6DDC97F-F228-4A51-BF86-44376E770BA5}" destId="{A6122410-86A5-446D-A55B-74303013C414}" srcOrd="0" destOrd="0" presId="urn:microsoft.com/office/officeart/2005/8/layout/hierarchy1"/>
    <dgm:cxn modelId="{9DCF8FD4-27FD-4DB4-BA4D-08B8CABA9DF1}" srcId="{E6707F24-D604-4DFD-A159-FF12B4B8EE64}" destId="{873D85C0-F07E-43F9-9A9E-EF454FEAECB7}" srcOrd="0" destOrd="0" parTransId="{E8D0470F-3E15-49D8-9280-A035FCF595A7}" sibTransId="{B0959ACE-080F-4511-8DAD-1D5322D656CF}"/>
    <dgm:cxn modelId="{3A759FD9-C928-4775-96E3-35A325D1B24C}" srcId="{18D68EC0-CD33-4321-8A44-71DD2948259E}" destId="{2C00F0E4-189E-4732-B89B-8C21615282A1}" srcOrd="2" destOrd="0" parTransId="{8A7A1506-C49C-4742-B536-5C8BF1A421C7}" sibTransId="{634D73B7-2F3A-4C20-9EE2-BA86D8A3ACDA}"/>
    <dgm:cxn modelId="{39FB11DC-EAD2-4F4C-A76F-259FAD4B7161}" srcId="{33AAF373-4CA2-4083-91CF-FAC40998E736}" destId="{6B2C1DB4-2A3E-430B-AF0C-CDA270ACBDED}" srcOrd="0" destOrd="0" parTransId="{0DD006A6-B98B-4F02-BE50-876638A069AB}" sibTransId="{45233591-00D9-431B-A1F3-E73C3974CECB}"/>
    <dgm:cxn modelId="{60FDE7EA-D8DC-440B-9191-26F0C5D3D982}" srcId="{2D076DA8-4D26-429D-B060-707C3E143D23}" destId="{18D68EC0-CD33-4321-8A44-71DD2948259E}" srcOrd="0" destOrd="0" parTransId="{66C9297A-7991-499C-AB5B-99357913BAA1}" sibTransId="{38BDCC13-8538-4D9E-AE45-E7F1D598695E}"/>
    <dgm:cxn modelId="{F1FA15F0-1497-4C34-B8C5-FA9A0C444559}" type="presOf" srcId="{873D85C0-F07E-43F9-9A9E-EF454FEAECB7}" destId="{0E002AE9-4C67-4C1A-907A-D36C7B29F2E2}" srcOrd="0" destOrd="0" presId="urn:microsoft.com/office/officeart/2005/8/layout/hierarchy1"/>
    <dgm:cxn modelId="{68A086F0-7D74-4AF4-8743-C3798FE59F92}" type="presOf" srcId="{E1CBF575-87CA-49E1-A4CC-D4EF4293D04E}" destId="{6B1D2A2D-8B78-462B-A435-D3741C60AAFC}" srcOrd="0" destOrd="0" presId="urn:microsoft.com/office/officeart/2005/8/layout/hierarchy1"/>
    <dgm:cxn modelId="{91AFA257-8DCB-444D-B9C8-6F5A8AFBEC33}" type="presParOf" srcId="{8E75085F-4BDD-4D00-AAD6-B469C1A78344}" destId="{AA7D2E3D-200D-478C-9935-1C9C18C852A9}" srcOrd="0" destOrd="0" presId="urn:microsoft.com/office/officeart/2005/8/layout/hierarchy1"/>
    <dgm:cxn modelId="{D0C57BAB-5911-48E5-88E0-3BC695D70C7E}" type="presParOf" srcId="{AA7D2E3D-200D-478C-9935-1C9C18C852A9}" destId="{900F2C4F-23EF-48DD-95FD-97E70F01ACC7}" srcOrd="0" destOrd="0" presId="urn:microsoft.com/office/officeart/2005/8/layout/hierarchy1"/>
    <dgm:cxn modelId="{62FBF94F-694E-45BB-8B9A-66436E5AC327}" type="presParOf" srcId="{900F2C4F-23EF-48DD-95FD-97E70F01ACC7}" destId="{1F89ABD1-3F68-4A38-990A-9E252EECCB87}" srcOrd="0" destOrd="0" presId="urn:microsoft.com/office/officeart/2005/8/layout/hierarchy1"/>
    <dgm:cxn modelId="{2D63CC5E-318A-4DDB-BB2B-EBFB579A8B28}" type="presParOf" srcId="{900F2C4F-23EF-48DD-95FD-97E70F01ACC7}" destId="{27815528-8BD3-4D5D-824D-F99D8237F192}" srcOrd="1" destOrd="0" presId="urn:microsoft.com/office/officeart/2005/8/layout/hierarchy1"/>
    <dgm:cxn modelId="{802BD689-8116-4D35-8252-07F68FCCA47B}" type="presParOf" srcId="{AA7D2E3D-200D-478C-9935-1C9C18C852A9}" destId="{4E7B1FCA-6278-4B17-BE25-FDFBA72DE7CA}" srcOrd="1" destOrd="0" presId="urn:microsoft.com/office/officeart/2005/8/layout/hierarchy1"/>
    <dgm:cxn modelId="{8E6CB81F-CD70-4B23-A3EE-F4AA75C989B7}" type="presParOf" srcId="{4E7B1FCA-6278-4B17-BE25-FDFBA72DE7CA}" destId="{FD7E38EF-E0BD-4088-9A8F-ADCCFEAE3FB3}" srcOrd="0" destOrd="0" presId="urn:microsoft.com/office/officeart/2005/8/layout/hierarchy1"/>
    <dgm:cxn modelId="{AD1FBAEF-4A9D-420E-9007-2D74016D9BE5}" type="presParOf" srcId="{4E7B1FCA-6278-4B17-BE25-FDFBA72DE7CA}" destId="{85F96C75-C44A-4462-8C09-6A39588C8170}" srcOrd="1" destOrd="0" presId="urn:microsoft.com/office/officeart/2005/8/layout/hierarchy1"/>
    <dgm:cxn modelId="{6138675B-1E5D-4777-823B-08676E8D731F}" type="presParOf" srcId="{85F96C75-C44A-4462-8C09-6A39588C8170}" destId="{7BDDE697-D903-454F-BC74-27B52CE056D8}" srcOrd="0" destOrd="0" presId="urn:microsoft.com/office/officeart/2005/8/layout/hierarchy1"/>
    <dgm:cxn modelId="{3CB984FD-DD72-446B-992F-048155F53070}" type="presParOf" srcId="{7BDDE697-D903-454F-BC74-27B52CE056D8}" destId="{3CF1AC88-6132-4EF4-ACAC-D60CC108952D}" srcOrd="0" destOrd="0" presId="urn:microsoft.com/office/officeart/2005/8/layout/hierarchy1"/>
    <dgm:cxn modelId="{38367A3F-80B9-464C-8C57-7252CA034A80}" type="presParOf" srcId="{7BDDE697-D903-454F-BC74-27B52CE056D8}" destId="{A3B2023C-8C69-41AF-9B16-DC211D9F3422}" srcOrd="1" destOrd="0" presId="urn:microsoft.com/office/officeart/2005/8/layout/hierarchy1"/>
    <dgm:cxn modelId="{5A0A24C5-C28D-424F-BB66-50B484C0B201}" type="presParOf" srcId="{85F96C75-C44A-4462-8C09-6A39588C8170}" destId="{1FE1A139-2F9B-4605-97E0-61A0267346F6}" srcOrd="1" destOrd="0" presId="urn:microsoft.com/office/officeart/2005/8/layout/hierarchy1"/>
    <dgm:cxn modelId="{AEA09F6B-00BB-4B62-AFCB-75959F780C51}" type="presParOf" srcId="{1FE1A139-2F9B-4605-97E0-61A0267346F6}" destId="{6B1D2A2D-8B78-462B-A435-D3741C60AAFC}" srcOrd="0" destOrd="0" presId="urn:microsoft.com/office/officeart/2005/8/layout/hierarchy1"/>
    <dgm:cxn modelId="{D9F11E10-E66E-4313-B2D6-680AD7149954}" type="presParOf" srcId="{1FE1A139-2F9B-4605-97E0-61A0267346F6}" destId="{635E287C-266A-4807-8027-19A0F88AA7F9}" srcOrd="1" destOrd="0" presId="urn:microsoft.com/office/officeart/2005/8/layout/hierarchy1"/>
    <dgm:cxn modelId="{00CC4049-9EDA-4AC7-BBEA-5ADEDBAE6D86}" type="presParOf" srcId="{635E287C-266A-4807-8027-19A0F88AA7F9}" destId="{0F814D0C-6DFF-455C-863A-0F7421956E28}" srcOrd="0" destOrd="0" presId="urn:microsoft.com/office/officeart/2005/8/layout/hierarchy1"/>
    <dgm:cxn modelId="{E59EB175-6B82-43DA-A031-E3A693322CFC}" type="presParOf" srcId="{0F814D0C-6DFF-455C-863A-0F7421956E28}" destId="{90DB9C2F-9BF9-4D13-9BE4-782230E400C8}" srcOrd="0" destOrd="0" presId="urn:microsoft.com/office/officeart/2005/8/layout/hierarchy1"/>
    <dgm:cxn modelId="{BD628786-3368-4931-8AD3-2AE1F025AA41}" type="presParOf" srcId="{0F814D0C-6DFF-455C-863A-0F7421956E28}" destId="{3E948A0C-6DC5-4122-A28E-D822E03AD981}" srcOrd="1" destOrd="0" presId="urn:microsoft.com/office/officeart/2005/8/layout/hierarchy1"/>
    <dgm:cxn modelId="{712ED5BB-7B67-4503-B3CC-EE37B4C47C7D}" type="presParOf" srcId="{635E287C-266A-4807-8027-19A0F88AA7F9}" destId="{D5E88F1B-143A-4116-A7F5-E5525D69F370}" srcOrd="1" destOrd="0" presId="urn:microsoft.com/office/officeart/2005/8/layout/hierarchy1"/>
    <dgm:cxn modelId="{2B08DCC3-2C16-437A-9E06-A89769566D25}" type="presParOf" srcId="{D5E88F1B-143A-4116-A7F5-E5525D69F370}" destId="{7710514C-B03E-421D-A6B4-18F7DF6D9069}" srcOrd="0" destOrd="0" presId="urn:microsoft.com/office/officeart/2005/8/layout/hierarchy1"/>
    <dgm:cxn modelId="{062C9227-E61D-45EF-A29B-3A01F1112303}" type="presParOf" srcId="{D5E88F1B-143A-4116-A7F5-E5525D69F370}" destId="{E41B8559-74CB-4C0A-B1FF-8AC03060D226}" srcOrd="1" destOrd="0" presId="urn:microsoft.com/office/officeart/2005/8/layout/hierarchy1"/>
    <dgm:cxn modelId="{B42739D5-0BC8-46D2-A19B-7357C947A477}" type="presParOf" srcId="{E41B8559-74CB-4C0A-B1FF-8AC03060D226}" destId="{78BAC4A4-751E-47E6-A1E6-E25D0A35C066}" srcOrd="0" destOrd="0" presId="urn:microsoft.com/office/officeart/2005/8/layout/hierarchy1"/>
    <dgm:cxn modelId="{B7B8B361-C6B6-4A59-B236-604D54C57480}" type="presParOf" srcId="{78BAC4A4-751E-47E6-A1E6-E25D0A35C066}" destId="{EDFAC5C4-37A6-415C-827F-D0BF019A3181}" srcOrd="0" destOrd="0" presId="urn:microsoft.com/office/officeart/2005/8/layout/hierarchy1"/>
    <dgm:cxn modelId="{E3072DAD-4AD8-4D17-B3F2-D9EBBD0EE780}" type="presParOf" srcId="{78BAC4A4-751E-47E6-A1E6-E25D0A35C066}" destId="{0E002AE9-4C67-4C1A-907A-D36C7B29F2E2}" srcOrd="1" destOrd="0" presId="urn:microsoft.com/office/officeart/2005/8/layout/hierarchy1"/>
    <dgm:cxn modelId="{C428AA43-A84B-4A23-99E0-34DC0AFDD2CD}" type="presParOf" srcId="{E41B8559-74CB-4C0A-B1FF-8AC03060D226}" destId="{1BA63BD0-7E1D-4219-9CA1-4803008225BE}" srcOrd="1" destOrd="0" presId="urn:microsoft.com/office/officeart/2005/8/layout/hierarchy1"/>
    <dgm:cxn modelId="{56A8E9D9-568A-482C-9218-BFD7F8B3AF95}" type="presParOf" srcId="{1FE1A139-2F9B-4605-97E0-61A0267346F6}" destId="{CB215482-52C0-4FAC-946C-7D920B39818D}" srcOrd="2" destOrd="0" presId="urn:microsoft.com/office/officeart/2005/8/layout/hierarchy1"/>
    <dgm:cxn modelId="{B4032260-476D-41E7-AFE1-BC86BDF94C49}" type="presParOf" srcId="{1FE1A139-2F9B-4605-97E0-61A0267346F6}" destId="{E51F85CE-66E8-48C5-AAC4-576AE266ECCF}" srcOrd="3" destOrd="0" presId="urn:microsoft.com/office/officeart/2005/8/layout/hierarchy1"/>
    <dgm:cxn modelId="{1F62EF24-F325-4D01-AB1F-371CFEA9937F}" type="presParOf" srcId="{E51F85CE-66E8-48C5-AAC4-576AE266ECCF}" destId="{8CE9471C-A3C6-4680-A5D7-6C8359222CB6}" srcOrd="0" destOrd="0" presId="urn:microsoft.com/office/officeart/2005/8/layout/hierarchy1"/>
    <dgm:cxn modelId="{123FEDBB-2FEA-40D3-B247-FED6140FC7D5}" type="presParOf" srcId="{8CE9471C-A3C6-4680-A5D7-6C8359222CB6}" destId="{115E979F-3EF6-4838-B862-2AC72B9B7884}" srcOrd="0" destOrd="0" presId="urn:microsoft.com/office/officeart/2005/8/layout/hierarchy1"/>
    <dgm:cxn modelId="{2F23B051-3C40-4788-944C-928D7621944C}" type="presParOf" srcId="{8CE9471C-A3C6-4680-A5D7-6C8359222CB6}" destId="{19537716-45C6-4381-9455-05D5D64E0880}" srcOrd="1" destOrd="0" presId="urn:microsoft.com/office/officeart/2005/8/layout/hierarchy1"/>
    <dgm:cxn modelId="{C154285E-914F-4077-95EA-0B6DA1DBD6EC}" type="presParOf" srcId="{E51F85CE-66E8-48C5-AAC4-576AE266ECCF}" destId="{ADC28945-4BD3-4145-8A3E-A0B4ED170D96}" srcOrd="1" destOrd="0" presId="urn:microsoft.com/office/officeart/2005/8/layout/hierarchy1"/>
    <dgm:cxn modelId="{2A22B2E9-7444-47CC-881A-F47BB637CB61}" type="presParOf" srcId="{ADC28945-4BD3-4145-8A3E-A0B4ED170D96}" destId="{00CABF86-4025-4A39-8422-26C138CBAFB2}" srcOrd="0" destOrd="0" presId="urn:microsoft.com/office/officeart/2005/8/layout/hierarchy1"/>
    <dgm:cxn modelId="{DA880E62-E20D-45FD-8AB6-D1279FD0FA63}" type="presParOf" srcId="{ADC28945-4BD3-4145-8A3E-A0B4ED170D96}" destId="{9FA817B2-082F-45C2-B942-8DF1CFEEE106}" srcOrd="1" destOrd="0" presId="urn:microsoft.com/office/officeart/2005/8/layout/hierarchy1"/>
    <dgm:cxn modelId="{E726ECCA-D4D4-4074-A6FF-640027CC1C3F}" type="presParOf" srcId="{9FA817B2-082F-45C2-B942-8DF1CFEEE106}" destId="{32BE2659-D81E-4031-BF4F-24D300B28E7E}" srcOrd="0" destOrd="0" presId="urn:microsoft.com/office/officeart/2005/8/layout/hierarchy1"/>
    <dgm:cxn modelId="{D41F3919-421E-4100-ABE3-3B33AC04E8CD}" type="presParOf" srcId="{32BE2659-D81E-4031-BF4F-24D300B28E7E}" destId="{7FF21993-0D98-4723-AF74-C9184FB3DB24}" srcOrd="0" destOrd="0" presId="urn:microsoft.com/office/officeart/2005/8/layout/hierarchy1"/>
    <dgm:cxn modelId="{F32A07FE-B0DD-4A34-9DD5-A34B34856B39}" type="presParOf" srcId="{32BE2659-D81E-4031-BF4F-24D300B28E7E}" destId="{E7ABAC39-EF2B-4CEE-9418-CFFE33E406D6}" srcOrd="1" destOrd="0" presId="urn:microsoft.com/office/officeart/2005/8/layout/hierarchy1"/>
    <dgm:cxn modelId="{1B990377-4DC0-445E-AC09-049689BD2774}" type="presParOf" srcId="{9FA817B2-082F-45C2-B942-8DF1CFEEE106}" destId="{3BB7FB01-9CE7-4255-AD90-938939E369C7}" srcOrd="1" destOrd="0" presId="urn:microsoft.com/office/officeart/2005/8/layout/hierarchy1"/>
    <dgm:cxn modelId="{2BED8823-26C5-48C5-8ED9-962033292119}" type="presParOf" srcId="{1FE1A139-2F9B-4605-97E0-61A0267346F6}" destId="{16ADF202-DD1F-41B2-BF33-5BF68764C3F4}" srcOrd="4" destOrd="0" presId="urn:microsoft.com/office/officeart/2005/8/layout/hierarchy1"/>
    <dgm:cxn modelId="{2FBC4F84-7C0B-4E50-BC78-4511A7407D41}" type="presParOf" srcId="{1FE1A139-2F9B-4605-97E0-61A0267346F6}" destId="{98858DB4-4C33-4540-8B26-3766FA2E7C00}" srcOrd="5" destOrd="0" presId="urn:microsoft.com/office/officeart/2005/8/layout/hierarchy1"/>
    <dgm:cxn modelId="{1BF5664C-0567-41B3-93A2-54DC95778D93}" type="presParOf" srcId="{98858DB4-4C33-4540-8B26-3766FA2E7C00}" destId="{6F2090E9-45CA-41DF-8C3E-E9C0F7F3FBC9}" srcOrd="0" destOrd="0" presId="urn:microsoft.com/office/officeart/2005/8/layout/hierarchy1"/>
    <dgm:cxn modelId="{8CEF84D6-E3E6-4612-973E-6910D4DF0EB9}" type="presParOf" srcId="{6F2090E9-45CA-41DF-8C3E-E9C0F7F3FBC9}" destId="{E82D3C77-D31C-4FFA-BB71-60715FC1F6FE}" srcOrd="0" destOrd="0" presId="urn:microsoft.com/office/officeart/2005/8/layout/hierarchy1"/>
    <dgm:cxn modelId="{BEBBB23F-0FBE-4E37-B3A0-791AFBD94320}" type="presParOf" srcId="{6F2090E9-45CA-41DF-8C3E-E9C0F7F3FBC9}" destId="{31721A0F-9B99-46A8-B129-FCCB3EC31DE7}" srcOrd="1" destOrd="0" presId="urn:microsoft.com/office/officeart/2005/8/layout/hierarchy1"/>
    <dgm:cxn modelId="{794EE5FB-254A-44AB-BEBE-D6CCD2E2FC98}" type="presParOf" srcId="{98858DB4-4C33-4540-8B26-3766FA2E7C00}" destId="{64155E09-5F55-4ECF-B056-B01DA3ECA52D}" srcOrd="1" destOrd="0" presId="urn:microsoft.com/office/officeart/2005/8/layout/hierarchy1"/>
    <dgm:cxn modelId="{8E8C2FAF-EDEE-424A-A22B-263C049B61A7}" type="presParOf" srcId="{64155E09-5F55-4ECF-B056-B01DA3ECA52D}" destId="{A6122410-86A5-446D-A55B-74303013C414}" srcOrd="0" destOrd="0" presId="urn:microsoft.com/office/officeart/2005/8/layout/hierarchy1"/>
    <dgm:cxn modelId="{80A0E74A-DD95-44BD-8E2A-35A0756B85EC}" type="presParOf" srcId="{64155E09-5F55-4ECF-B056-B01DA3ECA52D}" destId="{0A2BF005-3242-4D2B-896C-70385B2EDEFC}" srcOrd="1" destOrd="0" presId="urn:microsoft.com/office/officeart/2005/8/layout/hierarchy1"/>
    <dgm:cxn modelId="{01BB979F-05C5-4410-9999-FE4C45C9ED22}" type="presParOf" srcId="{0A2BF005-3242-4D2B-896C-70385B2EDEFC}" destId="{28551CFB-F7D1-4DE4-B477-AC84A95E5DFD}" srcOrd="0" destOrd="0" presId="urn:microsoft.com/office/officeart/2005/8/layout/hierarchy1"/>
    <dgm:cxn modelId="{FF280F3F-33A0-4869-90F8-1815F26278C7}" type="presParOf" srcId="{28551CFB-F7D1-4DE4-B477-AC84A95E5DFD}" destId="{E07DCF5F-B46E-49E4-89C6-3789DA87C84B}" srcOrd="0" destOrd="0" presId="urn:microsoft.com/office/officeart/2005/8/layout/hierarchy1"/>
    <dgm:cxn modelId="{2312C7AD-3236-4FD3-A6A4-5E6751DBB182}" type="presParOf" srcId="{28551CFB-F7D1-4DE4-B477-AC84A95E5DFD}" destId="{8298087C-1253-4360-8E7D-85616B2B12C2}" srcOrd="1" destOrd="0" presId="urn:microsoft.com/office/officeart/2005/8/layout/hierarchy1"/>
    <dgm:cxn modelId="{A3FF0CDA-1586-4BD4-98DA-C2457FA85715}" type="presParOf" srcId="{0A2BF005-3242-4D2B-896C-70385B2EDEFC}" destId="{452FF127-F1C1-49A2-9AB8-55ABEA80D0CF}" srcOrd="1" destOrd="0" presId="urn:microsoft.com/office/officeart/2005/8/layout/hierarchy1"/>
    <dgm:cxn modelId="{116CB660-6990-4B72-99A7-3D0514CFE77C}" type="presParOf" srcId="{1FE1A139-2F9B-4605-97E0-61A0267346F6}" destId="{D89B4F8A-B7CD-42D1-9B58-0299420AC8C2}" srcOrd="6" destOrd="0" presId="urn:microsoft.com/office/officeart/2005/8/layout/hierarchy1"/>
    <dgm:cxn modelId="{10DE5E1E-092E-4AE2-A0D9-FAF8478B0299}" type="presParOf" srcId="{1FE1A139-2F9B-4605-97E0-61A0267346F6}" destId="{17630204-A889-45DA-89AB-7673532DF5BC}" srcOrd="7" destOrd="0" presId="urn:microsoft.com/office/officeart/2005/8/layout/hierarchy1"/>
    <dgm:cxn modelId="{B4BE742F-9AAB-4D8E-A958-EDA4A3D63EF4}" type="presParOf" srcId="{17630204-A889-45DA-89AB-7673532DF5BC}" destId="{13FA41F7-A78F-4A9C-960E-29046890211A}" srcOrd="0" destOrd="0" presId="urn:microsoft.com/office/officeart/2005/8/layout/hierarchy1"/>
    <dgm:cxn modelId="{0ED507B4-30FC-435C-98A9-8AF72731A8A6}" type="presParOf" srcId="{13FA41F7-A78F-4A9C-960E-29046890211A}" destId="{9D295413-5B16-4CCD-85BF-8D03D1BAF68C}" srcOrd="0" destOrd="0" presId="urn:microsoft.com/office/officeart/2005/8/layout/hierarchy1"/>
    <dgm:cxn modelId="{BA25869B-DE4A-40A9-BF9D-D153733C7F60}" type="presParOf" srcId="{13FA41F7-A78F-4A9C-960E-29046890211A}" destId="{97EEF41C-436A-4347-9F14-2A3A53044D3F}" srcOrd="1" destOrd="0" presId="urn:microsoft.com/office/officeart/2005/8/layout/hierarchy1"/>
    <dgm:cxn modelId="{4C5F76E8-2DA8-424C-A126-EBE29F497B20}" type="presParOf" srcId="{17630204-A889-45DA-89AB-7673532DF5BC}" destId="{E677291F-509E-4EA3-B874-CBA4D6CA400A}" srcOrd="1" destOrd="0" presId="urn:microsoft.com/office/officeart/2005/8/layout/hierarchy1"/>
    <dgm:cxn modelId="{8A238E7C-8797-4C5E-8CBD-C827D68D6521}" type="presParOf" srcId="{E677291F-509E-4EA3-B874-CBA4D6CA400A}" destId="{B74FB972-35E5-4103-B1E8-EF4DA9FDA570}" srcOrd="0" destOrd="0" presId="urn:microsoft.com/office/officeart/2005/8/layout/hierarchy1"/>
    <dgm:cxn modelId="{F294843E-38EA-4299-BB25-87ECAB01E910}" type="presParOf" srcId="{E677291F-509E-4EA3-B874-CBA4D6CA400A}" destId="{947D93D1-DC4F-4D49-A6FC-39B192AB3B14}" srcOrd="1" destOrd="0" presId="urn:microsoft.com/office/officeart/2005/8/layout/hierarchy1"/>
    <dgm:cxn modelId="{EF5A0EAE-6B20-4310-AF3F-5C7A968CC6C3}" type="presParOf" srcId="{947D93D1-DC4F-4D49-A6FC-39B192AB3B14}" destId="{CE617C24-900B-4096-9955-CC1F8F27BBEC}" srcOrd="0" destOrd="0" presId="urn:microsoft.com/office/officeart/2005/8/layout/hierarchy1"/>
    <dgm:cxn modelId="{E4FA6580-295A-4374-835C-BDC879EF3375}" type="presParOf" srcId="{CE617C24-900B-4096-9955-CC1F8F27BBEC}" destId="{3D6FE08A-28A3-495D-B262-6E9524593A26}" srcOrd="0" destOrd="0" presId="urn:microsoft.com/office/officeart/2005/8/layout/hierarchy1"/>
    <dgm:cxn modelId="{5BEB187B-8DB7-4232-A08C-A7C8475F4BAE}" type="presParOf" srcId="{CE617C24-900B-4096-9955-CC1F8F27BBEC}" destId="{C7512462-E013-4F12-8A8E-58C4EABAD797}" srcOrd="1" destOrd="0" presId="urn:microsoft.com/office/officeart/2005/8/layout/hierarchy1"/>
    <dgm:cxn modelId="{C75C1617-61BC-4720-8F97-E01A053E6F5A}" type="presParOf" srcId="{947D93D1-DC4F-4D49-A6FC-39B192AB3B14}" destId="{7FA85652-4722-493D-A725-D33512982D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740BBF-E181-4E3C-8560-03A9D2AE3FD1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8B0CA9-E35A-4C8C-A7FA-31E771321F03}">
      <dgm:prSet/>
      <dgm:spPr/>
      <dgm:t>
        <a:bodyPr/>
        <a:lstStyle/>
        <a:p>
          <a:r>
            <a:rPr lang="es-CR" dirty="0"/>
            <a:t>¿Cómo debe ser?</a:t>
          </a:r>
          <a:endParaRPr lang="en-US" dirty="0"/>
        </a:p>
      </dgm:t>
    </dgm:pt>
    <dgm:pt modelId="{89DA838B-6678-4CCA-9904-8F5209853177}" type="parTrans" cxnId="{D72EDA84-D05E-4857-BC8E-D0C2E18A876E}">
      <dgm:prSet/>
      <dgm:spPr/>
      <dgm:t>
        <a:bodyPr/>
        <a:lstStyle/>
        <a:p>
          <a:endParaRPr lang="en-US"/>
        </a:p>
      </dgm:t>
    </dgm:pt>
    <dgm:pt modelId="{A29EF723-6E17-40B6-8611-0CE0E732236F}" type="sibTrans" cxnId="{D72EDA84-D05E-4857-BC8E-D0C2E18A876E}">
      <dgm:prSet/>
      <dgm:spPr/>
      <dgm:t>
        <a:bodyPr/>
        <a:lstStyle/>
        <a:p>
          <a:endParaRPr lang="en-US"/>
        </a:p>
      </dgm:t>
    </dgm:pt>
    <dgm:pt modelId="{110E422A-3827-4310-B16A-4AED51CBDFEE}">
      <dgm:prSet/>
      <dgm:spPr/>
      <dgm:t>
        <a:bodyPr/>
        <a:lstStyle/>
        <a:p>
          <a:r>
            <a:rPr lang="es-CR"/>
            <a:t>Proporcionalidad</a:t>
          </a:r>
          <a:endParaRPr lang="en-US"/>
        </a:p>
      </dgm:t>
    </dgm:pt>
    <dgm:pt modelId="{8C98C49F-97A6-4B76-BD9B-B02C6B11BA4D}" type="parTrans" cxnId="{587365A6-FE8F-4968-8FE1-B87232A4F639}">
      <dgm:prSet/>
      <dgm:spPr/>
      <dgm:t>
        <a:bodyPr/>
        <a:lstStyle/>
        <a:p>
          <a:endParaRPr lang="en-US"/>
        </a:p>
      </dgm:t>
    </dgm:pt>
    <dgm:pt modelId="{1109D049-1B50-4E15-B912-175A03E47E0D}" type="sibTrans" cxnId="{587365A6-FE8F-4968-8FE1-B87232A4F639}">
      <dgm:prSet/>
      <dgm:spPr/>
      <dgm:t>
        <a:bodyPr/>
        <a:lstStyle/>
        <a:p>
          <a:endParaRPr lang="en-US"/>
        </a:p>
      </dgm:t>
    </dgm:pt>
    <dgm:pt modelId="{F973F313-83B2-4ACB-8A80-BADE1D0640B9}">
      <dgm:prSet/>
      <dgm:spPr/>
      <dgm:t>
        <a:bodyPr/>
        <a:lstStyle/>
        <a:p>
          <a:r>
            <a:rPr lang="es-CR" dirty="0"/>
            <a:t>Gradual</a:t>
          </a:r>
          <a:endParaRPr lang="en-US" dirty="0"/>
        </a:p>
      </dgm:t>
    </dgm:pt>
    <dgm:pt modelId="{964D1E5E-8B93-4FCE-AF87-D83C5CD4C87A}" type="parTrans" cxnId="{69A0FDA9-26B9-4EE0-A3A7-A949E807FC5D}">
      <dgm:prSet/>
      <dgm:spPr/>
      <dgm:t>
        <a:bodyPr/>
        <a:lstStyle/>
        <a:p>
          <a:endParaRPr lang="en-US"/>
        </a:p>
      </dgm:t>
    </dgm:pt>
    <dgm:pt modelId="{34AE7D94-AF7F-443D-92E2-045FE39AF1D5}" type="sibTrans" cxnId="{69A0FDA9-26B9-4EE0-A3A7-A949E807FC5D}">
      <dgm:prSet/>
      <dgm:spPr/>
      <dgm:t>
        <a:bodyPr/>
        <a:lstStyle/>
        <a:p>
          <a:endParaRPr lang="en-US"/>
        </a:p>
      </dgm:t>
    </dgm:pt>
    <dgm:pt modelId="{13959D3F-3482-47CF-8D64-258B68516AEF}">
      <dgm:prSet/>
      <dgm:spPr/>
      <dgm:t>
        <a:bodyPr/>
        <a:lstStyle/>
        <a:p>
          <a:r>
            <a:rPr lang="es-CR"/>
            <a:t>Diferenciado</a:t>
          </a:r>
          <a:endParaRPr lang="en-US"/>
        </a:p>
      </dgm:t>
    </dgm:pt>
    <dgm:pt modelId="{E22CAB24-8838-42AB-B36C-9CF25D1FB884}" type="parTrans" cxnId="{24E3CC40-DAD5-45B2-A136-872D5D28C8E6}">
      <dgm:prSet/>
      <dgm:spPr/>
      <dgm:t>
        <a:bodyPr/>
        <a:lstStyle/>
        <a:p>
          <a:endParaRPr lang="en-US"/>
        </a:p>
      </dgm:t>
    </dgm:pt>
    <dgm:pt modelId="{2F56C457-A21C-4ED0-9CAC-D38881FB6F06}" type="sibTrans" cxnId="{24E3CC40-DAD5-45B2-A136-872D5D28C8E6}">
      <dgm:prSet/>
      <dgm:spPr/>
      <dgm:t>
        <a:bodyPr/>
        <a:lstStyle/>
        <a:p>
          <a:endParaRPr lang="en-US"/>
        </a:p>
      </dgm:t>
    </dgm:pt>
    <dgm:pt modelId="{A2DFD267-25FE-4319-AD88-2B818E2AF0E2}">
      <dgm:prSet/>
      <dgm:spPr/>
      <dgm:t>
        <a:bodyPr/>
        <a:lstStyle/>
        <a:p>
          <a:r>
            <a:rPr lang="es-CR"/>
            <a:t>¿Qué requiere?</a:t>
          </a:r>
          <a:endParaRPr lang="en-US"/>
        </a:p>
      </dgm:t>
    </dgm:pt>
    <dgm:pt modelId="{26CCE98B-D0B4-4153-A0E9-F408AA427A0D}" type="parTrans" cxnId="{0666C557-52F3-4A87-83EA-F2FD2041C6B9}">
      <dgm:prSet/>
      <dgm:spPr/>
      <dgm:t>
        <a:bodyPr/>
        <a:lstStyle/>
        <a:p>
          <a:endParaRPr lang="en-US"/>
        </a:p>
      </dgm:t>
    </dgm:pt>
    <dgm:pt modelId="{6B3DAF0A-9A06-41E4-8619-119CF3252A81}" type="sibTrans" cxnId="{0666C557-52F3-4A87-83EA-F2FD2041C6B9}">
      <dgm:prSet/>
      <dgm:spPr/>
      <dgm:t>
        <a:bodyPr/>
        <a:lstStyle/>
        <a:p>
          <a:endParaRPr lang="en-US"/>
        </a:p>
      </dgm:t>
    </dgm:pt>
    <dgm:pt modelId="{C9A33B26-146D-4D4C-8DE8-C123970C4DFE}">
      <dgm:prSet/>
      <dgm:spPr/>
      <dgm:t>
        <a:bodyPr/>
        <a:lstStyle/>
        <a:p>
          <a:r>
            <a:rPr lang="es-CR"/>
            <a:t>Diseño</a:t>
          </a:r>
          <a:endParaRPr lang="en-US"/>
        </a:p>
      </dgm:t>
    </dgm:pt>
    <dgm:pt modelId="{D8245ECC-D3D3-4AFA-9FBB-3E5C2F50F457}" type="parTrans" cxnId="{6C64B33E-7AD3-41B2-86E5-59A984EA18BB}">
      <dgm:prSet/>
      <dgm:spPr/>
      <dgm:t>
        <a:bodyPr/>
        <a:lstStyle/>
        <a:p>
          <a:endParaRPr lang="en-US"/>
        </a:p>
      </dgm:t>
    </dgm:pt>
    <dgm:pt modelId="{9D46A3B3-6107-47FC-A5BE-EBA215890901}" type="sibTrans" cxnId="{6C64B33E-7AD3-41B2-86E5-59A984EA18BB}">
      <dgm:prSet/>
      <dgm:spPr/>
      <dgm:t>
        <a:bodyPr/>
        <a:lstStyle/>
        <a:p>
          <a:endParaRPr lang="en-US"/>
        </a:p>
      </dgm:t>
    </dgm:pt>
    <dgm:pt modelId="{2B127DE6-7A4A-4F6E-B07E-5E22DA4864F7}">
      <dgm:prSet/>
      <dgm:spPr/>
      <dgm:t>
        <a:bodyPr/>
        <a:lstStyle/>
        <a:p>
          <a:r>
            <a:rPr lang="es-CR"/>
            <a:t>Implementación </a:t>
          </a:r>
          <a:endParaRPr lang="en-US"/>
        </a:p>
      </dgm:t>
    </dgm:pt>
    <dgm:pt modelId="{9ACB0BB3-2E11-4B5C-AA83-5BF866FE8C33}" type="parTrans" cxnId="{B7A4F4D5-AC7E-435A-8E4E-68991D7A7A88}">
      <dgm:prSet/>
      <dgm:spPr/>
      <dgm:t>
        <a:bodyPr/>
        <a:lstStyle/>
        <a:p>
          <a:endParaRPr lang="en-US"/>
        </a:p>
      </dgm:t>
    </dgm:pt>
    <dgm:pt modelId="{58BCE6DA-E130-43C2-A88F-C25B11A81943}" type="sibTrans" cxnId="{B7A4F4D5-AC7E-435A-8E4E-68991D7A7A88}">
      <dgm:prSet/>
      <dgm:spPr/>
      <dgm:t>
        <a:bodyPr/>
        <a:lstStyle/>
        <a:p>
          <a:endParaRPr lang="en-US"/>
        </a:p>
      </dgm:t>
    </dgm:pt>
    <dgm:pt modelId="{C34F79E0-40BA-4238-9763-AC9BA77D5B85}">
      <dgm:prSet/>
      <dgm:spPr/>
      <dgm:t>
        <a:bodyPr/>
        <a:lstStyle/>
        <a:p>
          <a:r>
            <a:rPr lang="es-CR"/>
            <a:t>Evaluación</a:t>
          </a:r>
          <a:endParaRPr lang="en-US"/>
        </a:p>
      </dgm:t>
    </dgm:pt>
    <dgm:pt modelId="{9E4B3E28-1ECC-485F-AC51-B1D014B57F68}" type="parTrans" cxnId="{BBE0BB6D-D8FC-4635-A906-FBF02573D30A}">
      <dgm:prSet/>
      <dgm:spPr/>
      <dgm:t>
        <a:bodyPr/>
        <a:lstStyle/>
        <a:p>
          <a:endParaRPr lang="en-US"/>
        </a:p>
      </dgm:t>
    </dgm:pt>
    <dgm:pt modelId="{1BD0D695-8809-4488-8FFD-03AE28B9F69E}" type="sibTrans" cxnId="{BBE0BB6D-D8FC-4635-A906-FBF02573D30A}">
      <dgm:prSet/>
      <dgm:spPr/>
      <dgm:t>
        <a:bodyPr/>
        <a:lstStyle/>
        <a:p>
          <a:endParaRPr lang="en-US"/>
        </a:p>
      </dgm:t>
    </dgm:pt>
    <dgm:pt modelId="{60A8493D-8146-4F76-9496-DC0D0702E25E}">
      <dgm:prSet/>
      <dgm:spPr/>
      <dgm:t>
        <a:bodyPr/>
        <a:lstStyle/>
        <a:p>
          <a:r>
            <a:rPr lang="en-US" dirty="0"/>
            <a:t>¿Que lo </a:t>
          </a:r>
          <a:r>
            <a:rPr lang="en-US" dirty="0" err="1"/>
            <a:t>caracteriza</a:t>
          </a:r>
          <a:r>
            <a:rPr lang="en-US" dirty="0"/>
            <a:t>?</a:t>
          </a:r>
        </a:p>
      </dgm:t>
    </dgm:pt>
    <dgm:pt modelId="{6A9089E9-381B-4BEC-849B-A8EE4C5A6D32}" type="parTrans" cxnId="{F1C4993C-17DB-4A7C-B073-7535A9EDAD7E}">
      <dgm:prSet/>
      <dgm:spPr/>
      <dgm:t>
        <a:bodyPr/>
        <a:lstStyle/>
        <a:p>
          <a:endParaRPr lang="en-US"/>
        </a:p>
      </dgm:t>
    </dgm:pt>
    <dgm:pt modelId="{42524AAD-2BBD-40C7-B0C5-1996FF929E87}" type="sibTrans" cxnId="{F1C4993C-17DB-4A7C-B073-7535A9EDAD7E}">
      <dgm:prSet/>
      <dgm:spPr/>
      <dgm:t>
        <a:bodyPr/>
        <a:lstStyle/>
        <a:p>
          <a:endParaRPr lang="en-US"/>
        </a:p>
      </dgm:t>
    </dgm:pt>
    <dgm:pt modelId="{62109BBD-E8A1-4B6E-97BF-281B0A03BB30}">
      <dgm:prSet/>
      <dgm:spPr/>
      <dgm:t>
        <a:bodyPr/>
        <a:lstStyle/>
        <a:p>
          <a:r>
            <a:rPr lang="en-US" dirty="0" err="1"/>
            <a:t>Transparencia</a:t>
          </a:r>
          <a:endParaRPr lang="en-US" dirty="0"/>
        </a:p>
      </dgm:t>
    </dgm:pt>
    <dgm:pt modelId="{364B727F-B11A-429D-8DA1-C707C273A1ED}" type="parTrans" cxnId="{C71D7B7A-4DAA-4A44-AB21-8C5D681290DB}">
      <dgm:prSet/>
      <dgm:spPr/>
      <dgm:t>
        <a:bodyPr/>
        <a:lstStyle/>
        <a:p>
          <a:endParaRPr lang="en-US"/>
        </a:p>
      </dgm:t>
    </dgm:pt>
    <dgm:pt modelId="{4E940884-4DFE-440E-8B55-4ADE6D1A4C2A}" type="sibTrans" cxnId="{C71D7B7A-4DAA-4A44-AB21-8C5D681290DB}">
      <dgm:prSet/>
      <dgm:spPr/>
      <dgm:t>
        <a:bodyPr/>
        <a:lstStyle/>
        <a:p>
          <a:endParaRPr lang="en-US"/>
        </a:p>
      </dgm:t>
    </dgm:pt>
    <dgm:pt modelId="{2A02F950-0711-4B35-833B-B4510D37620E}">
      <dgm:prSet/>
      <dgm:spPr/>
      <dgm:t>
        <a:bodyPr/>
        <a:lstStyle/>
        <a:p>
          <a:r>
            <a:rPr lang="en-US" dirty="0" err="1"/>
            <a:t>Rendición</a:t>
          </a:r>
          <a:r>
            <a:rPr lang="en-US" dirty="0"/>
            <a:t> de </a:t>
          </a:r>
          <a:r>
            <a:rPr lang="en-US" dirty="0" err="1"/>
            <a:t>cuentas</a:t>
          </a:r>
          <a:endParaRPr lang="en-US" dirty="0"/>
        </a:p>
      </dgm:t>
    </dgm:pt>
    <dgm:pt modelId="{4E6A12C6-A562-4A13-8E20-2928FED130D8}" type="parTrans" cxnId="{3C201098-5E9D-4296-A6F7-72BDAA3F9551}">
      <dgm:prSet/>
      <dgm:spPr/>
      <dgm:t>
        <a:bodyPr/>
        <a:lstStyle/>
        <a:p>
          <a:endParaRPr lang="es-CR"/>
        </a:p>
      </dgm:t>
    </dgm:pt>
    <dgm:pt modelId="{BE7E2D15-BA71-4C8D-ABB8-03B24F88FF36}" type="sibTrans" cxnId="{3C201098-5E9D-4296-A6F7-72BDAA3F9551}">
      <dgm:prSet/>
      <dgm:spPr/>
      <dgm:t>
        <a:bodyPr/>
        <a:lstStyle/>
        <a:p>
          <a:endParaRPr lang="es-CR"/>
        </a:p>
      </dgm:t>
    </dgm:pt>
    <dgm:pt modelId="{B9BDA7B5-B301-4137-946B-92C79A98093D}">
      <dgm:prSet/>
      <dgm:spPr/>
      <dgm:t>
        <a:bodyPr/>
        <a:lstStyle/>
        <a:p>
          <a:r>
            <a:rPr lang="en-US" dirty="0" err="1"/>
            <a:t>Independencia</a:t>
          </a:r>
          <a:endParaRPr lang="en-US" dirty="0"/>
        </a:p>
      </dgm:t>
    </dgm:pt>
    <dgm:pt modelId="{931F8AB0-9491-474D-9E1F-DE966543BDB1}" type="parTrans" cxnId="{081627E0-EE67-4B32-86A3-DB45E907E533}">
      <dgm:prSet/>
      <dgm:spPr/>
      <dgm:t>
        <a:bodyPr/>
        <a:lstStyle/>
        <a:p>
          <a:endParaRPr lang="es-CR"/>
        </a:p>
      </dgm:t>
    </dgm:pt>
    <dgm:pt modelId="{F387725C-37DF-4919-BF3E-5F7C641125BD}" type="sibTrans" cxnId="{081627E0-EE67-4B32-86A3-DB45E907E533}">
      <dgm:prSet/>
      <dgm:spPr/>
      <dgm:t>
        <a:bodyPr/>
        <a:lstStyle/>
        <a:p>
          <a:endParaRPr lang="es-CR"/>
        </a:p>
      </dgm:t>
    </dgm:pt>
    <dgm:pt modelId="{ED3B84BF-F90B-4F94-BFE8-BA8D65E47AB4}" type="pres">
      <dgm:prSet presAssocID="{C9740BBF-E181-4E3C-8560-03A9D2AE3FD1}" presName="Name0" presStyleCnt="0">
        <dgm:presLayoutVars>
          <dgm:dir/>
          <dgm:animLvl val="lvl"/>
          <dgm:resizeHandles val="exact"/>
        </dgm:presLayoutVars>
      </dgm:prSet>
      <dgm:spPr/>
    </dgm:pt>
    <dgm:pt modelId="{DDEDA612-EC0D-4251-AF4D-203C34CB86B2}" type="pres">
      <dgm:prSet presAssocID="{F78B0CA9-E35A-4C8C-A7FA-31E771321F03}" presName="composite" presStyleCnt="0"/>
      <dgm:spPr/>
    </dgm:pt>
    <dgm:pt modelId="{9D931B76-557A-4415-9F86-CAE73F12711D}" type="pres">
      <dgm:prSet presAssocID="{F78B0CA9-E35A-4C8C-A7FA-31E771321F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21DC0E6-7D36-429C-8C84-55C35D020C38}" type="pres">
      <dgm:prSet presAssocID="{F78B0CA9-E35A-4C8C-A7FA-31E771321F03}" presName="desTx" presStyleLbl="alignAccFollowNode1" presStyleIdx="0" presStyleCnt="3">
        <dgm:presLayoutVars>
          <dgm:bulletEnabled val="1"/>
        </dgm:presLayoutVars>
      </dgm:prSet>
      <dgm:spPr/>
    </dgm:pt>
    <dgm:pt modelId="{3D370516-86D0-4E1D-A9E6-1E1AADAC1A47}" type="pres">
      <dgm:prSet presAssocID="{A29EF723-6E17-40B6-8611-0CE0E732236F}" presName="space" presStyleCnt="0"/>
      <dgm:spPr/>
    </dgm:pt>
    <dgm:pt modelId="{232365C3-5387-4E88-A6B5-6FF1331319A5}" type="pres">
      <dgm:prSet presAssocID="{A2DFD267-25FE-4319-AD88-2B818E2AF0E2}" presName="composite" presStyleCnt="0"/>
      <dgm:spPr/>
    </dgm:pt>
    <dgm:pt modelId="{5228317D-868E-456A-81EC-DD12C93E5D60}" type="pres">
      <dgm:prSet presAssocID="{A2DFD267-25FE-4319-AD88-2B818E2AF0E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A9A334C-FE58-440D-BCB6-FFA9CB753C71}" type="pres">
      <dgm:prSet presAssocID="{A2DFD267-25FE-4319-AD88-2B818E2AF0E2}" presName="desTx" presStyleLbl="alignAccFollowNode1" presStyleIdx="1" presStyleCnt="3">
        <dgm:presLayoutVars>
          <dgm:bulletEnabled val="1"/>
        </dgm:presLayoutVars>
      </dgm:prSet>
      <dgm:spPr/>
    </dgm:pt>
    <dgm:pt modelId="{B4577840-2845-4366-96A5-FBFCD4C5DDC2}" type="pres">
      <dgm:prSet presAssocID="{6B3DAF0A-9A06-41E4-8619-119CF3252A81}" presName="space" presStyleCnt="0"/>
      <dgm:spPr/>
    </dgm:pt>
    <dgm:pt modelId="{49B415AD-B71A-48CE-B02F-51EBFE569353}" type="pres">
      <dgm:prSet presAssocID="{60A8493D-8146-4F76-9496-DC0D0702E25E}" presName="composite" presStyleCnt="0"/>
      <dgm:spPr/>
    </dgm:pt>
    <dgm:pt modelId="{B690F448-CAB9-4D7E-AF32-66ABF4F29AF6}" type="pres">
      <dgm:prSet presAssocID="{60A8493D-8146-4F76-9496-DC0D0702E25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7A2C81A-D399-4937-AF90-9725B07D48BE}" type="pres">
      <dgm:prSet presAssocID="{60A8493D-8146-4F76-9496-DC0D0702E25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7E9EF03-E62F-4C59-AE79-98D580494DEE}" type="presOf" srcId="{C34F79E0-40BA-4238-9763-AC9BA77D5B85}" destId="{FA9A334C-FE58-440D-BCB6-FFA9CB753C71}" srcOrd="0" destOrd="2" presId="urn:microsoft.com/office/officeart/2005/8/layout/hList1"/>
    <dgm:cxn modelId="{C1F3733B-8626-4BA4-B387-EDD8E298BC84}" type="presOf" srcId="{2A02F950-0711-4B35-833B-B4510D37620E}" destId="{97A2C81A-D399-4937-AF90-9725B07D48BE}" srcOrd="0" destOrd="2" presId="urn:microsoft.com/office/officeart/2005/8/layout/hList1"/>
    <dgm:cxn modelId="{F1C4993C-17DB-4A7C-B073-7535A9EDAD7E}" srcId="{C9740BBF-E181-4E3C-8560-03A9D2AE3FD1}" destId="{60A8493D-8146-4F76-9496-DC0D0702E25E}" srcOrd="2" destOrd="0" parTransId="{6A9089E9-381B-4BEC-849B-A8EE4C5A6D32}" sibTransId="{42524AAD-2BBD-40C7-B0C5-1996FF929E87}"/>
    <dgm:cxn modelId="{95DB8C3E-8F52-468F-98EE-AC93303BC624}" type="presOf" srcId="{C9A33B26-146D-4D4C-8DE8-C123970C4DFE}" destId="{FA9A334C-FE58-440D-BCB6-FFA9CB753C71}" srcOrd="0" destOrd="0" presId="urn:microsoft.com/office/officeart/2005/8/layout/hList1"/>
    <dgm:cxn modelId="{6C64B33E-7AD3-41B2-86E5-59A984EA18BB}" srcId="{A2DFD267-25FE-4319-AD88-2B818E2AF0E2}" destId="{C9A33B26-146D-4D4C-8DE8-C123970C4DFE}" srcOrd="0" destOrd="0" parTransId="{D8245ECC-D3D3-4AFA-9FBB-3E5C2F50F457}" sibTransId="{9D46A3B3-6107-47FC-A5BE-EBA215890901}"/>
    <dgm:cxn modelId="{24E3CC40-DAD5-45B2-A136-872D5D28C8E6}" srcId="{F78B0CA9-E35A-4C8C-A7FA-31E771321F03}" destId="{13959D3F-3482-47CF-8D64-258B68516AEF}" srcOrd="2" destOrd="0" parTransId="{E22CAB24-8838-42AB-B36C-9CF25D1FB884}" sibTransId="{2F56C457-A21C-4ED0-9CAC-D38881FB6F06}"/>
    <dgm:cxn modelId="{C19E0F48-0ED5-459A-AB68-8284FCA38551}" type="presOf" srcId="{13959D3F-3482-47CF-8D64-258B68516AEF}" destId="{021DC0E6-7D36-429C-8C84-55C35D020C38}" srcOrd="0" destOrd="2" presId="urn:microsoft.com/office/officeart/2005/8/layout/hList1"/>
    <dgm:cxn modelId="{BBE0BB6D-D8FC-4635-A906-FBF02573D30A}" srcId="{A2DFD267-25FE-4319-AD88-2B818E2AF0E2}" destId="{C34F79E0-40BA-4238-9763-AC9BA77D5B85}" srcOrd="2" destOrd="0" parTransId="{9E4B3E28-1ECC-485F-AC51-B1D014B57F68}" sibTransId="{1BD0D695-8809-4488-8FFD-03AE28B9F69E}"/>
    <dgm:cxn modelId="{E07BC270-D797-4408-A20B-17FF845C8FB3}" type="presOf" srcId="{B9BDA7B5-B301-4137-946B-92C79A98093D}" destId="{97A2C81A-D399-4937-AF90-9725B07D48BE}" srcOrd="0" destOrd="0" presId="urn:microsoft.com/office/officeart/2005/8/layout/hList1"/>
    <dgm:cxn modelId="{59F3B371-28F3-42E5-BF1B-AFAC24FF5387}" type="presOf" srcId="{60A8493D-8146-4F76-9496-DC0D0702E25E}" destId="{B690F448-CAB9-4D7E-AF32-66ABF4F29AF6}" srcOrd="0" destOrd="0" presId="urn:microsoft.com/office/officeart/2005/8/layout/hList1"/>
    <dgm:cxn modelId="{E433BB54-B3E0-465E-B749-67F388CBB78F}" type="presOf" srcId="{2B127DE6-7A4A-4F6E-B07E-5E22DA4864F7}" destId="{FA9A334C-FE58-440D-BCB6-FFA9CB753C71}" srcOrd="0" destOrd="1" presId="urn:microsoft.com/office/officeart/2005/8/layout/hList1"/>
    <dgm:cxn modelId="{5FC38E77-B991-4C9B-9D1B-DCF3E13C12C9}" type="presOf" srcId="{62109BBD-E8A1-4B6E-97BF-281B0A03BB30}" destId="{97A2C81A-D399-4937-AF90-9725B07D48BE}" srcOrd="0" destOrd="1" presId="urn:microsoft.com/office/officeart/2005/8/layout/hList1"/>
    <dgm:cxn modelId="{0666C557-52F3-4A87-83EA-F2FD2041C6B9}" srcId="{C9740BBF-E181-4E3C-8560-03A9D2AE3FD1}" destId="{A2DFD267-25FE-4319-AD88-2B818E2AF0E2}" srcOrd="1" destOrd="0" parTransId="{26CCE98B-D0B4-4153-A0E9-F408AA427A0D}" sibTransId="{6B3DAF0A-9A06-41E4-8619-119CF3252A81}"/>
    <dgm:cxn modelId="{C71D7B7A-4DAA-4A44-AB21-8C5D681290DB}" srcId="{60A8493D-8146-4F76-9496-DC0D0702E25E}" destId="{62109BBD-E8A1-4B6E-97BF-281B0A03BB30}" srcOrd="1" destOrd="0" parTransId="{364B727F-B11A-429D-8DA1-C707C273A1ED}" sibTransId="{4E940884-4DFE-440E-8B55-4ADE6D1A4C2A}"/>
    <dgm:cxn modelId="{D72EDA84-D05E-4857-BC8E-D0C2E18A876E}" srcId="{C9740BBF-E181-4E3C-8560-03A9D2AE3FD1}" destId="{F78B0CA9-E35A-4C8C-A7FA-31E771321F03}" srcOrd="0" destOrd="0" parTransId="{89DA838B-6678-4CCA-9904-8F5209853177}" sibTransId="{A29EF723-6E17-40B6-8611-0CE0E732236F}"/>
    <dgm:cxn modelId="{3C201098-5E9D-4296-A6F7-72BDAA3F9551}" srcId="{60A8493D-8146-4F76-9496-DC0D0702E25E}" destId="{2A02F950-0711-4B35-833B-B4510D37620E}" srcOrd="2" destOrd="0" parTransId="{4E6A12C6-A562-4A13-8E20-2928FED130D8}" sibTransId="{BE7E2D15-BA71-4C8D-ABB8-03B24F88FF36}"/>
    <dgm:cxn modelId="{06F582A2-A5E9-40A6-BFB8-D3102D1EBC13}" type="presOf" srcId="{F973F313-83B2-4ACB-8A80-BADE1D0640B9}" destId="{021DC0E6-7D36-429C-8C84-55C35D020C38}" srcOrd="0" destOrd="1" presId="urn:microsoft.com/office/officeart/2005/8/layout/hList1"/>
    <dgm:cxn modelId="{708512A5-73D7-4DF5-A768-6E5C1D278EBB}" type="presOf" srcId="{C9740BBF-E181-4E3C-8560-03A9D2AE3FD1}" destId="{ED3B84BF-F90B-4F94-BFE8-BA8D65E47AB4}" srcOrd="0" destOrd="0" presId="urn:microsoft.com/office/officeart/2005/8/layout/hList1"/>
    <dgm:cxn modelId="{587365A6-FE8F-4968-8FE1-B87232A4F639}" srcId="{F78B0CA9-E35A-4C8C-A7FA-31E771321F03}" destId="{110E422A-3827-4310-B16A-4AED51CBDFEE}" srcOrd="0" destOrd="0" parTransId="{8C98C49F-97A6-4B76-BD9B-B02C6B11BA4D}" sibTransId="{1109D049-1B50-4E15-B912-175A03E47E0D}"/>
    <dgm:cxn modelId="{69A0FDA9-26B9-4EE0-A3A7-A949E807FC5D}" srcId="{F78B0CA9-E35A-4C8C-A7FA-31E771321F03}" destId="{F973F313-83B2-4ACB-8A80-BADE1D0640B9}" srcOrd="1" destOrd="0" parTransId="{964D1E5E-8B93-4FCE-AF87-D83C5CD4C87A}" sibTransId="{34AE7D94-AF7F-443D-92E2-045FE39AF1D5}"/>
    <dgm:cxn modelId="{7979E2D4-AD5C-4C34-B07F-BAFE3349BBDD}" type="presOf" srcId="{110E422A-3827-4310-B16A-4AED51CBDFEE}" destId="{021DC0E6-7D36-429C-8C84-55C35D020C38}" srcOrd="0" destOrd="0" presId="urn:microsoft.com/office/officeart/2005/8/layout/hList1"/>
    <dgm:cxn modelId="{B7A4F4D5-AC7E-435A-8E4E-68991D7A7A88}" srcId="{A2DFD267-25FE-4319-AD88-2B818E2AF0E2}" destId="{2B127DE6-7A4A-4F6E-B07E-5E22DA4864F7}" srcOrd="1" destOrd="0" parTransId="{9ACB0BB3-2E11-4B5C-AA83-5BF866FE8C33}" sibTransId="{58BCE6DA-E130-43C2-A88F-C25B11A81943}"/>
    <dgm:cxn modelId="{EF4AEDDE-A03F-48D3-AC88-6CAF33563083}" type="presOf" srcId="{A2DFD267-25FE-4319-AD88-2B818E2AF0E2}" destId="{5228317D-868E-456A-81EC-DD12C93E5D60}" srcOrd="0" destOrd="0" presId="urn:microsoft.com/office/officeart/2005/8/layout/hList1"/>
    <dgm:cxn modelId="{081627E0-EE67-4B32-86A3-DB45E907E533}" srcId="{60A8493D-8146-4F76-9496-DC0D0702E25E}" destId="{B9BDA7B5-B301-4137-946B-92C79A98093D}" srcOrd="0" destOrd="0" parTransId="{931F8AB0-9491-474D-9E1F-DE966543BDB1}" sibTransId="{F387725C-37DF-4919-BF3E-5F7C641125BD}"/>
    <dgm:cxn modelId="{E9AFAEF3-EBD4-4958-A23E-60CBAD862441}" type="presOf" srcId="{F78B0CA9-E35A-4C8C-A7FA-31E771321F03}" destId="{9D931B76-557A-4415-9F86-CAE73F12711D}" srcOrd="0" destOrd="0" presId="urn:microsoft.com/office/officeart/2005/8/layout/hList1"/>
    <dgm:cxn modelId="{2EB46186-1ABD-43A1-97DC-9360EC519C4B}" type="presParOf" srcId="{ED3B84BF-F90B-4F94-BFE8-BA8D65E47AB4}" destId="{DDEDA612-EC0D-4251-AF4D-203C34CB86B2}" srcOrd="0" destOrd="0" presId="urn:microsoft.com/office/officeart/2005/8/layout/hList1"/>
    <dgm:cxn modelId="{1D1E39AF-297F-4ECE-ADF4-631D1D77E2DD}" type="presParOf" srcId="{DDEDA612-EC0D-4251-AF4D-203C34CB86B2}" destId="{9D931B76-557A-4415-9F86-CAE73F12711D}" srcOrd="0" destOrd="0" presId="urn:microsoft.com/office/officeart/2005/8/layout/hList1"/>
    <dgm:cxn modelId="{ED9993DD-B7A0-49D7-80A2-4DB3B5C06A98}" type="presParOf" srcId="{DDEDA612-EC0D-4251-AF4D-203C34CB86B2}" destId="{021DC0E6-7D36-429C-8C84-55C35D020C38}" srcOrd="1" destOrd="0" presId="urn:microsoft.com/office/officeart/2005/8/layout/hList1"/>
    <dgm:cxn modelId="{67525355-6790-4321-BDFA-68957EA9AB09}" type="presParOf" srcId="{ED3B84BF-F90B-4F94-BFE8-BA8D65E47AB4}" destId="{3D370516-86D0-4E1D-A9E6-1E1AADAC1A47}" srcOrd="1" destOrd="0" presId="urn:microsoft.com/office/officeart/2005/8/layout/hList1"/>
    <dgm:cxn modelId="{C0F10233-3FB0-4E41-90C8-3AD5F524D22E}" type="presParOf" srcId="{ED3B84BF-F90B-4F94-BFE8-BA8D65E47AB4}" destId="{232365C3-5387-4E88-A6B5-6FF1331319A5}" srcOrd="2" destOrd="0" presId="urn:microsoft.com/office/officeart/2005/8/layout/hList1"/>
    <dgm:cxn modelId="{BB6A1034-DE7B-47D1-9335-E0B58A09A9D7}" type="presParOf" srcId="{232365C3-5387-4E88-A6B5-6FF1331319A5}" destId="{5228317D-868E-456A-81EC-DD12C93E5D60}" srcOrd="0" destOrd="0" presId="urn:microsoft.com/office/officeart/2005/8/layout/hList1"/>
    <dgm:cxn modelId="{8A8F7DB6-FB22-47D2-8B31-B1450B6B78E7}" type="presParOf" srcId="{232365C3-5387-4E88-A6B5-6FF1331319A5}" destId="{FA9A334C-FE58-440D-BCB6-FFA9CB753C71}" srcOrd="1" destOrd="0" presId="urn:microsoft.com/office/officeart/2005/8/layout/hList1"/>
    <dgm:cxn modelId="{EA4FB56A-47B0-432A-949C-D17D46C1D29F}" type="presParOf" srcId="{ED3B84BF-F90B-4F94-BFE8-BA8D65E47AB4}" destId="{B4577840-2845-4366-96A5-FBFCD4C5DDC2}" srcOrd="3" destOrd="0" presId="urn:microsoft.com/office/officeart/2005/8/layout/hList1"/>
    <dgm:cxn modelId="{C0BC3F1B-4B9F-4C92-8BB6-B0E56CA4EF30}" type="presParOf" srcId="{ED3B84BF-F90B-4F94-BFE8-BA8D65E47AB4}" destId="{49B415AD-B71A-48CE-B02F-51EBFE569353}" srcOrd="4" destOrd="0" presId="urn:microsoft.com/office/officeart/2005/8/layout/hList1"/>
    <dgm:cxn modelId="{1F4230D2-9D2D-4F07-A5D0-8B20A0079AEE}" type="presParOf" srcId="{49B415AD-B71A-48CE-B02F-51EBFE569353}" destId="{B690F448-CAB9-4D7E-AF32-66ABF4F29AF6}" srcOrd="0" destOrd="0" presId="urn:microsoft.com/office/officeart/2005/8/layout/hList1"/>
    <dgm:cxn modelId="{0874E859-57B2-461B-9F43-8581A0A12BFA}" type="presParOf" srcId="{49B415AD-B71A-48CE-B02F-51EBFE569353}" destId="{97A2C81A-D399-4937-AF90-9725B07D48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1E6F2B-B737-4B80-B2C4-DEE855E3AC4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D08D13B-CD3D-4768-8CE4-1B8287138327}">
      <dgm:prSet/>
      <dgm:spPr/>
      <dgm:t>
        <a:bodyPr/>
        <a:lstStyle/>
        <a:p>
          <a:r>
            <a:rPr lang="es-CR"/>
            <a:t>Definir una estructura</a:t>
          </a:r>
          <a:endParaRPr lang="en-US"/>
        </a:p>
      </dgm:t>
    </dgm:pt>
    <dgm:pt modelId="{CFDDC952-68B3-4323-9CDE-8257A40D4A44}" type="parTrans" cxnId="{8E93E098-4563-4D03-95E1-C3B24E8C441D}">
      <dgm:prSet/>
      <dgm:spPr/>
      <dgm:t>
        <a:bodyPr/>
        <a:lstStyle/>
        <a:p>
          <a:endParaRPr lang="en-US"/>
        </a:p>
      </dgm:t>
    </dgm:pt>
    <dgm:pt modelId="{CB0E279D-A7B1-4039-96B9-F71DB5212CAF}" type="sibTrans" cxnId="{8E93E098-4563-4D03-95E1-C3B24E8C441D}">
      <dgm:prSet/>
      <dgm:spPr/>
      <dgm:t>
        <a:bodyPr/>
        <a:lstStyle/>
        <a:p>
          <a:endParaRPr lang="en-US"/>
        </a:p>
      </dgm:t>
    </dgm:pt>
    <dgm:pt modelId="{D38AE641-AC97-4E06-BDDF-FEFDEAC9C9F7}">
      <dgm:prSet/>
      <dgm:spPr/>
      <dgm:t>
        <a:bodyPr/>
        <a:lstStyle/>
        <a:p>
          <a:r>
            <a:rPr lang="es-CR" dirty="0"/>
            <a:t>Establecer  políticas </a:t>
          </a:r>
          <a:endParaRPr lang="en-US" dirty="0"/>
        </a:p>
      </dgm:t>
    </dgm:pt>
    <dgm:pt modelId="{7E8BEF44-E045-4CBC-81EB-D0C2620F8471}" type="parTrans" cxnId="{10757224-5A5F-4B9D-BF5D-81131773779F}">
      <dgm:prSet/>
      <dgm:spPr/>
      <dgm:t>
        <a:bodyPr/>
        <a:lstStyle/>
        <a:p>
          <a:endParaRPr lang="en-US"/>
        </a:p>
      </dgm:t>
    </dgm:pt>
    <dgm:pt modelId="{13A7B070-EB45-4070-9802-7FCA82240816}" type="sibTrans" cxnId="{10757224-5A5F-4B9D-BF5D-81131773779F}">
      <dgm:prSet/>
      <dgm:spPr/>
      <dgm:t>
        <a:bodyPr/>
        <a:lstStyle/>
        <a:p>
          <a:endParaRPr lang="en-US"/>
        </a:p>
      </dgm:t>
    </dgm:pt>
    <dgm:pt modelId="{95D6AEFC-760E-4B17-A315-A4CF5C0C15F4}">
      <dgm:prSet/>
      <dgm:spPr/>
      <dgm:t>
        <a:bodyPr/>
        <a:lstStyle/>
        <a:p>
          <a:r>
            <a:rPr lang="es-CR"/>
            <a:t>Monitorear y rendir cuentas</a:t>
          </a:r>
          <a:endParaRPr lang="en-US"/>
        </a:p>
      </dgm:t>
    </dgm:pt>
    <dgm:pt modelId="{C11E4272-BC08-4323-89CA-C45108CC1D41}" type="parTrans" cxnId="{70506A57-BFBB-4EB5-9758-9E0EDCF57207}">
      <dgm:prSet/>
      <dgm:spPr/>
      <dgm:t>
        <a:bodyPr/>
        <a:lstStyle/>
        <a:p>
          <a:endParaRPr lang="en-US"/>
        </a:p>
      </dgm:t>
    </dgm:pt>
    <dgm:pt modelId="{8485C67E-F1D4-4964-9ECF-7AA7D750256F}" type="sibTrans" cxnId="{70506A57-BFBB-4EB5-9758-9E0EDCF57207}">
      <dgm:prSet/>
      <dgm:spPr/>
      <dgm:t>
        <a:bodyPr/>
        <a:lstStyle/>
        <a:p>
          <a:endParaRPr lang="en-US"/>
        </a:p>
      </dgm:t>
    </dgm:pt>
    <dgm:pt modelId="{9AE2996F-7DF7-4B63-B65C-36BC0B18ACEE}">
      <dgm:prSet/>
      <dgm:spPr/>
      <dgm:t>
        <a:bodyPr/>
        <a:lstStyle/>
        <a:p>
          <a:r>
            <a:rPr lang="es-CR"/>
            <a:t>Evaluar la implementación</a:t>
          </a:r>
          <a:endParaRPr lang="en-US"/>
        </a:p>
      </dgm:t>
    </dgm:pt>
    <dgm:pt modelId="{8C560838-190C-4499-9C3C-6A416A89690D}" type="parTrans" cxnId="{C2930E88-CF3A-4038-929B-99CDAAD8006F}">
      <dgm:prSet/>
      <dgm:spPr/>
      <dgm:t>
        <a:bodyPr/>
        <a:lstStyle/>
        <a:p>
          <a:endParaRPr lang="en-US"/>
        </a:p>
      </dgm:t>
    </dgm:pt>
    <dgm:pt modelId="{788E14C3-7F0C-4E4D-BDFA-52EEC1B39C1E}" type="sibTrans" cxnId="{C2930E88-CF3A-4038-929B-99CDAAD8006F}">
      <dgm:prSet/>
      <dgm:spPr/>
      <dgm:t>
        <a:bodyPr/>
        <a:lstStyle/>
        <a:p>
          <a:endParaRPr lang="en-US"/>
        </a:p>
      </dgm:t>
    </dgm:pt>
    <dgm:pt modelId="{A3780B03-A1E1-40B2-8916-BDAE03F42682}">
      <dgm:prSet/>
      <dgm:spPr/>
      <dgm:t>
        <a:bodyPr/>
        <a:lstStyle/>
        <a:p>
          <a:r>
            <a:rPr lang="es-CR"/>
            <a:t>Promover la mejora continua</a:t>
          </a:r>
          <a:endParaRPr lang="en-US"/>
        </a:p>
      </dgm:t>
    </dgm:pt>
    <dgm:pt modelId="{EF3C1902-813C-4172-938E-6C21F9B17BCC}" type="parTrans" cxnId="{1A75590A-B109-4B17-829A-3BC7EE1B2A2D}">
      <dgm:prSet/>
      <dgm:spPr/>
      <dgm:t>
        <a:bodyPr/>
        <a:lstStyle/>
        <a:p>
          <a:endParaRPr lang="en-US"/>
        </a:p>
      </dgm:t>
    </dgm:pt>
    <dgm:pt modelId="{C8FCE442-2345-42D2-902E-83FEDD4709D5}" type="sibTrans" cxnId="{1A75590A-B109-4B17-829A-3BC7EE1B2A2D}">
      <dgm:prSet/>
      <dgm:spPr/>
      <dgm:t>
        <a:bodyPr/>
        <a:lstStyle/>
        <a:p>
          <a:endParaRPr lang="en-US"/>
        </a:p>
      </dgm:t>
    </dgm:pt>
    <dgm:pt modelId="{92210526-EF67-4483-9721-57DCDF2A55AD}" type="pres">
      <dgm:prSet presAssocID="{BB1E6F2B-B737-4B80-B2C4-DEE855E3AC49}" presName="root" presStyleCnt="0">
        <dgm:presLayoutVars>
          <dgm:dir/>
          <dgm:resizeHandles val="exact"/>
        </dgm:presLayoutVars>
      </dgm:prSet>
      <dgm:spPr/>
    </dgm:pt>
    <dgm:pt modelId="{97C9E802-0C75-476C-BB61-1CC62358979E}" type="pres">
      <dgm:prSet presAssocID="{6D08D13B-CD3D-4768-8CE4-1B8287138327}" presName="compNode" presStyleCnt="0"/>
      <dgm:spPr/>
    </dgm:pt>
    <dgm:pt modelId="{FCFC8D74-D672-4312-A6EB-8B6881CFBA31}" type="pres">
      <dgm:prSet presAssocID="{6D08D13B-CD3D-4768-8CE4-1B828713832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rarquía"/>
        </a:ext>
      </dgm:extLst>
    </dgm:pt>
    <dgm:pt modelId="{68DEE5D1-D375-444D-875F-A9B8FEB3682D}" type="pres">
      <dgm:prSet presAssocID="{6D08D13B-CD3D-4768-8CE4-1B8287138327}" presName="spaceRect" presStyleCnt="0"/>
      <dgm:spPr/>
    </dgm:pt>
    <dgm:pt modelId="{FCE678E2-49B8-4616-8DA6-E09093911825}" type="pres">
      <dgm:prSet presAssocID="{6D08D13B-CD3D-4768-8CE4-1B8287138327}" presName="textRect" presStyleLbl="revTx" presStyleIdx="0" presStyleCnt="5">
        <dgm:presLayoutVars>
          <dgm:chMax val="1"/>
          <dgm:chPref val="1"/>
        </dgm:presLayoutVars>
      </dgm:prSet>
      <dgm:spPr/>
    </dgm:pt>
    <dgm:pt modelId="{945E31FE-E09B-470A-A002-736B333336AA}" type="pres">
      <dgm:prSet presAssocID="{CB0E279D-A7B1-4039-96B9-F71DB5212CAF}" presName="sibTrans" presStyleCnt="0"/>
      <dgm:spPr/>
    </dgm:pt>
    <dgm:pt modelId="{69DC8431-643B-4EE0-AB36-B9A131F18A0E}" type="pres">
      <dgm:prSet presAssocID="{D38AE641-AC97-4E06-BDDF-FEFDEAC9C9F7}" presName="compNode" presStyleCnt="0"/>
      <dgm:spPr/>
    </dgm:pt>
    <dgm:pt modelId="{5A89DB59-2709-433D-AC65-AC5DC93C230D}" type="pres">
      <dgm:prSet presAssocID="{D38AE641-AC97-4E06-BDDF-FEFDEAC9C9F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co"/>
        </a:ext>
      </dgm:extLst>
    </dgm:pt>
    <dgm:pt modelId="{39C884E4-96A3-4496-9EA4-2DDD63996B00}" type="pres">
      <dgm:prSet presAssocID="{D38AE641-AC97-4E06-BDDF-FEFDEAC9C9F7}" presName="spaceRect" presStyleCnt="0"/>
      <dgm:spPr/>
    </dgm:pt>
    <dgm:pt modelId="{E64DE321-BCB7-4CD0-815C-FEA2C36CD09D}" type="pres">
      <dgm:prSet presAssocID="{D38AE641-AC97-4E06-BDDF-FEFDEAC9C9F7}" presName="textRect" presStyleLbl="revTx" presStyleIdx="1" presStyleCnt="5">
        <dgm:presLayoutVars>
          <dgm:chMax val="1"/>
          <dgm:chPref val="1"/>
        </dgm:presLayoutVars>
      </dgm:prSet>
      <dgm:spPr/>
    </dgm:pt>
    <dgm:pt modelId="{C74AC372-D936-4A61-ABAB-691CB7BCDC13}" type="pres">
      <dgm:prSet presAssocID="{13A7B070-EB45-4070-9802-7FCA82240816}" presName="sibTrans" presStyleCnt="0"/>
      <dgm:spPr/>
    </dgm:pt>
    <dgm:pt modelId="{35FAC8E3-7831-4A3D-A851-3BF5AB684E51}" type="pres">
      <dgm:prSet presAssocID="{95D6AEFC-760E-4B17-A315-A4CF5C0C15F4}" presName="compNode" presStyleCnt="0"/>
      <dgm:spPr/>
    </dgm:pt>
    <dgm:pt modelId="{FF704DC1-FBE4-4353-BDE1-728F5EACDD74}" type="pres">
      <dgm:prSet presAssocID="{95D6AEFC-760E-4B17-A315-A4CF5C0C15F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8802B3B7-9540-41E5-9C27-6058BC595980}" type="pres">
      <dgm:prSet presAssocID="{95D6AEFC-760E-4B17-A315-A4CF5C0C15F4}" presName="spaceRect" presStyleCnt="0"/>
      <dgm:spPr/>
    </dgm:pt>
    <dgm:pt modelId="{97124B2D-9DDB-4970-A8DB-5E37B1AB5F52}" type="pres">
      <dgm:prSet presAssocID="{95D6AEFC-760E-4B17-A315-A4CF5C0C15F4}" presName="textRect" presStyleLbl="revTx" presStyleIdx="2" presStyleCnt="5">
        <dgm:presLayoutVars>
          <dgm:chMax val="1"/>
          <dgm:chPref val="1"/>
        </dgm:presLayoutVars>
      </dgm:prSet>
      <dgm:spPr/>
    </dgm:pt>
    <dgm:pt modelId="{78CB56E2-01DA-4939-A36A-4585B75895DC}" type="pres">
      <dgm:prSet presAssocID="{8485C67E-F1D4-4964-9ECF-7AA7D750256F}" presName="sibTrans" presStyleCnt="0"/>
      <dgm:spPr/>
    </dgm:pt>
    <dgm:pt modelId="{C534698D-1BAA-4FBD-85E8-00056744FF7F}" type="pres">
      <dgm:prSet presAssocID="{9AE2996F-7DF7-4B63-B65C-36BC0B18ACEE}" presName="compNode" presStyleCnt="0"/>
      <dgm:spPr/>
    </dgm:pt>
    <dgm:pt modelId="{FB7A0ABE-644A-4D42-9781-F893C9A1B844}" type="pres">
      <dgm:prSet presAssocID="{9AE2996F-7DF7-4B63-B65C-36BC0B18ACE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a de comprobación"/>
        </a:ext>
      </dgm:extLst>
    </dgm:pt>
    <dgm:pt modelId="{4882504C-4240-4A98-9D10-44EF898543F3}" type="pres">
      <dgm:prSet presAssocID="{9AE2996F-7DF7-4B63-B65C-36BC0B18ACEE}" presName="spaceRect" presStyleCnt="0"/>
      <dgm:spPr/>
    </dgm:pt>
    <dgm:pt modelId="{E03F75A8-B0A1-4C81-BD5F-1B2E3ED75ED1}" type="pres">
      <dgm:prSet presAssocID="{9AE2996F-7DF7-4B63-B65C-36BC0B18ACEE}" presName="textRect" presStyleLbl="revTx" presStyleIdx="3" presStyleCnt="5">
        <dgm:presLayoutVars>
          <dgm:chMax val="1"/>
          <dgm:chPref val="1"/>
        </dgm:presLayoutVars>
      </dgm:prSet>
      <dgm:spPr/>
    </dgm:pt>
    <dgm:pt modelId="{83ED96B4-FB3F-4EDD-A941-9123A1EDB8FF}" type="pres">
      <dgm:prSet presAssocID="{788E14C3-7F0C-4E4D-BDFA-52EEC1B39C1E}" presName="sibTrans" presStyleCnt="0"/>
      <dgm:spPr/>
    </dgm:pt>
    <dgm:pt modelId="{3C394C4A-37BE-4572-9CA8-AE4576FAF29A}" type="pres">
      <dgm:prSet presAssocID="{A3780B03-A1E1-40B2-8916-BDAE03F42682}" presName="compNode" presStyleCnt="0"/>
      <dgm:spPr/>
    </dgm:pt>
    <dgm:pt modelId="{ECBC0A1C-8EAE-4FE7-98F4-527FAB96E439}" type="pres">
      <dgm:prSet presAssocID="{A3780B03-A1E1-40B2-8916-BDAE03F4268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AAA3C3A1-319B-4610-ACF2-E8579B78662B}" type="pres">
      <dgm:prSet presAssocID="{A3780B03-A1E1-40B2-8916-BDAE03F42682}" presName="spaceRect" presStyleCnt="0"/>
      <dgm:spPr/>
    </dgm:pt>
    <dgm:pt modelId="{DA852BDE-8540-4F9E-9D75-652251169346}" type="pres">
      <dgm:prSet presAssocID="{A3780B03-A1E1-40B2-8916-BDAE03F4268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A75590A-B109-4B17-829A-3BC7EE1B2A2D}" srcId="{BB1E6F2B-B737-4B80-B2C4-DEE855E3AC49}" destId="{A3780B03-A1E1-40B2-8916-BDAE03F42682}" srcOrd="4" destOrd="0" parTransId="{EF3C1902-813C-4172-938E-6C21F9B17BCC}" sibTransId="{C8FCE442-2345-42D2-902E-83FEDD4709D5}"/>
    <dgm:cxn modelId="{10757224-5A5F-4B9D-BF5D-81131773779F}" srcId="{BB1E6F2B-B737-4B80-B2C4-DEE855E3AC49}" destId="{D38AE641-AC97-4E06-BDDF-FEFDEAC9C9F7}" srcOrd="1" destOrd="0" parTransId="{7E8BEF44-E045-4CBC-81EB-D0C2620F8471}" sibTransId="{13A7B070-EB45-4070-9802-7FCA82240816}"/>
    <dgm:cxn modelId="{B943DC5D-5EF9-4E35-90FD-3BE1E722A1DF}" type="presOf" srcId="{9AE2996F-7DF7-4B63-B65C-36BC0B18ACEE}" destId="{E03F75A8-B0A1-4C81-BD5F-1B2E3ED75ED1}" srcOrd="0" destOrd="0" presId="urn:microsoft.com/office/officeart/2018/2/layout/IconLabelList"/>
    <dgm:cxn modelId="{7C4F2D73-55BF-4AEC-9C6F-E54CD49F2917}" type="presOf" srcId="{A3780B03-A1E1-40B2-8916-BDAE03F42682}" destId="{DA852BDE-8540-4F9E-9D75-652251169346}" srcOrd="0" destOrd="0" presId="urn:microsoft.com/office/officeart/2018/2/layout/IconLabelList"/>
    <dgm:cxn modelId="{70506A57-BFBB-4EB5-9758-9E0EDCF57207}" srcId="{BB1E6F2B-B737-4B80-B2C4-DEE855E3AC49}" destId="{95D6AEFC-760E-4B17-A315-A4CF5C0C15F4}" srcOrd="2" destOrd="0" parTransId="{C11E4272-BC08-4323-89CA-C45108CC1D41}" sibTransId="{8485C67E-F1D4-4964-9ECF-7AA7D750256F}"/>
    <dgm:cxn modelId="{4A76A283-3F9E-41F8-8DF0-B7C566E918E8}" type="presOf" srcId="{6D08D13B-CD3D-4768-8CE4-1B8287138327}" destId="{FCE678E2-49B8-4616-8DA6-E09093911825}" srcOrd="0" destOrd="0" presId="urn:microsoft.com/office/officeart/2018/2/layout/IconLabelList"/>
    <dgm:cxn modelId="{C2930E88-CF3A-4038-929B-99CDAAD8006F}" srcId="{BB1E6F2B-B737-4B80-B2C4-DEE855E3AC49}" destId="{9AE2996F-7DF7-4B63-B65C-36BC0B18ACEE}" srcOrd="3" destOrd="0" parTransId="{8C560838-190C-4499-9C3C-6A416A89690D}" sibTransId="{788E14C3-7F0C-4E4D-BDFA-52EEC1B39C1E}"/>
    <dgm:cxn modelId="{8E93E098-4563-4D03-95E1-C3B24E8C441D}" srcId="{BB1E6F2B-B737-4B80-B2C4-DEE855E3AC49}" destId="{6D08D13B-CD3D-4768-8CE4-1B8287138327}" srcOrd="0" destOrd="0" parTransId="{CFDDC952-68B3-4323-9CDE-8257A40D4A44}" sibTransId="{CB0E279D-A7B1-4039-96B9-F71DB5212CAF}"/>
    <dgm:cxn modelId="{52828E9E-AECB-457F-ABF9-8D6362DFD0CF}" type="presOf" srcId="{D38AE641-AC97-4E06-BDDF-FEFDEAC9C9F7}" destId="{E64DE321-BCB7-4CD0-815C-FEA2C36CD09D}" srcOrd="0" destOrd="0" presId="urn:microsoft.com/office/officeart/2018/2/layout/IconLabelList"/>
    <dgm:cxn modelId="{EF0BE4DB-5CB3-48D2-B12B-9C694B2A3A51}" type="presOf" srcId="{BB1E6F2B-B737-4B80-B2C4-DEE855E3AC49}" destId="{92210526-EF67-4483-9721-57DCDF2A55AD}" srcOrd="0" destOrd="0" presId="urn:microsoft.com/office/officeart/2018/2/layout/IconLabelList"/>
    <dgm:cxn modelId="{51ABC0F9-D464-45A0-903E-FDAD56A1DD7C}" type="presOf" srcId="{95D6AEFC-760E-4B17-A315-A4CF5C0C15F4}" destId="{97124B2D-9DDB-4970-A8DB-5E37B1AB5F52}" srcOrd="0" destOrd="0" presId="urn:microsoft.com/office/officeart/2018/2/layout/IconLabelList"/>
    <dgm:cxn modelId="{47197272-7406-4593-9768-B14CB38CC06C}" type="presParOf" srcId="{92210526-EF67-4483-9721-57DCDF2A55AD}" destId="{97C9E802-0C75-476C-BB61-1CC62358979E}" srcOrd="0" destOrd="0" presId="urn:microsoft.com/office/officeart/2018/2/layout/IconLabelList"/>
    <dgm:cxn modelId="{97B9CAAA-EC16-4DD3-A35B-A811E3B773A7}" type="presParOf" srcId="{97C9E802-0C75-476C-BB61-1CC62358979E}" destId="{FCFC8D74-D672-4312-A6EB-8B6881CFBA31}" srcOrd="0" destOrd="0" presId="urn:microsoft.com/office/officeart/2018/2/layout/IconLabelList"/>
    <dgm:cxn modelId="{FD1F65DD-A772-476D-BE59-58D7018CF61D}" type="presParOf" srcId="{97C9E802-0C75-476C-BB61-1CC62358979E}" destId="{68DEE5D1-D375-444D-875F-A9B8FEB3682D}" srcOrd="1" destOrd="0" presId="urn:microsoft.com/office/officeart/2018/2/layout/IconLabelList"/>
    <dgm:cxn modelId="{F20AECA0-740D-443A-9FC4-39F54A67DCA9}" type="presParOf" srcId="{97C9E802-0C75-476C-BB61-1CC62358979E}" destId="{FCE678E2-49B8-4616-8DA6-E09093911825}" srcOrd="2" destOrd="0" presId="urn:microsoft.com/office/officeart/2018/2/layout/IconLabelList"/>
    <dgm:cxn modelId="{90775C77-B138-4301-8232-22D7B7F83295}" type="presParOf" srcId="{92210526-EF67-4483-9721-57DCDF2A55AD}" destId="{945E31FE-E09B-470A-A002-736B333336AA}" srcOrd="1" destOrd="0" presId="urn:microsoft.com/office/officeart/2018/2/layout/IconLabelList"/>
    <dgm:cxn modelId="{C494E410-0CFB-41B4-8E44-58535595E195}" type="presParOf" srcId="{92210526-EF67-4483-9721-57DCDF2A55AD}" destId="{69DC8431-643B-4EE0-AB36-B9A131F18A0E}" srcOrd="2" destOrd="0" presId="urn:microsoft.com/office/officeart/2018/2/layout/IconLabelList"/>
    <dgm:cxn modelId="{CD1038C7-83F9-4D90-8AAF-EF95F97A5818}" type="presParOf" srcId="{69DC8431-643B-4EE0-AB36-B9A131F18A0E}" destId="{5A89DB59-2709-433D-AC65-AC5DC93C230D}" srcOrd="0" destOrd="0" presId="urn:microsoft.com/office/officeart/2018/2/layout/IconLabelList"/>
    <dgm:cxn modelId="{719B5741-57CC-4A27-BBBE-8E5514EAF082}" type="presParOf" srcId="{69DC8431-643B-4EE0-AB36-B9A131F18A0E}" destId="{39C884E4-96A3-4496-9EA4-2DDD63996B00}" srcOrd="1" destOrd="0" presId="urn:microsoft.com/office/officeart/2018/2/layout/IconLabelList"/>
    <dgm:cxn modelId="{F688D702-4180-43C7-BDFE-6A502B915587}" type="presParOf" srcId="{69DC8431-643B-4EE0-AB36-B9A131F18A0E}" destId="{E64DE321-BCB7-4CD0-815C-FEA2C36CD09D}" srcOrd="2" destOrd="0" presId="urn:microsoft.com/office/officeart/2018/2/layout/IconLabelList"/>
    <dgm:cxn modelId="{FEE7E76A-9F8E-4D8B-BF69-4A63F4FA792C}" type="presParOf" srcId="{92210526-EF67-4483-9721-57DCDF2A55AD}" destId="{C74AC372-D936-4A61-ABAB-691CB7BCDC13}" srcOrd="3" destOrd="0" presId="urn:microsoft.com/office/officeart/2018/2/layout/IconLabelList"/>
    <dgm:cxn modelId="{A9536F9F-9133-47BB-9F46-AAD02C45D39A}" type="presParOf" srcId="{92210526-EF67-4483-9721-57DCDF2A55AD}" destId="{35FAC8E3-7831-4A3D-A851-3BF5AB684E51}" srcOrd="4" destOrd="0" presId="urn:microsoft.com/office/officeart/2018/2/layout/IconLabelList"/>
    <dgm:cxn modelId="{16E907A2-850A-44A4-85A4-93C18171B983}" type="presParOf" srcId="{35FAC8E3-7831-4A3D-A851-3BF5AB684E51}" destId="{FF704DC1-FBE4-4353-BDE1-728F5EACDD74}" srcOrd="0" destOrd="0" presId="urn:microsoft.com/office/officeart/2018/2/layout/IconLabelList"/>
    <dgm:cxn modelId="{B4B82F3A-3612-41A9-A451-03423B356A82}" type="presParOf" srcId="{35FAC8E3-7831-4A3D-A851-3BF5AB684E51}" destId="{8802B3B7-9540-41E5-9C27-6058BC595980}" srcOrd="1" destOrd="0" presId="urn:microsoft.com/office/officeart/2018/2/layout/IconLabelList"/>
    <dgm:cxn modelId="{66E29953-8DF2-4929-BE17-B3C4A38BD067}" type="presParOf" srcId="{35FAC8E3-7831-4A3D-A851-3BF5AB684E51}" destId="{97124B2D-9DDB-4970-A8DB-5E37B1AB5F52}" srcOrd="2" destOrd="0" presId="urn:microsoft.com/office/officeart/2018/2/layout/IconLabelList"/>
    <dgm:cxn modelId="{6EC2282D-3BB5-4098-B9BE-B78BA09C361B}" type="presParOf" srcId="{92210526-EF67-4483-9721-57DCDF2A55AD}" destId="{78CB56E2-01DA-4939-A36A-4585B75895DC}" srcOrd="5" destOrd="0" presId="urn:microsoft.com/office/officeart/2018/2/layout/IconLabelList"/>
    <dgm:cxn modelId="{1CFF7D93-6A37-45A8-A303-A3F041C6CC93}" type="presParOf" srcId="{92210526-EF67-4483-9721-57DCDF2A55AD}" destId="{C534698D-1BAA-4FBD-85E8-00056744FF7F}" srcOrd="6" destOrd="0" presId="urn:microsoft.com/office/officeart/2018/2/layout/IconLabelList"/>
    <dgm:cxn modelId="{E7E80EF6-756B-4BDE-B818-E14B1024C26A}" type="presParOf" srcId="{C534698D-1BAA-4FBD-85E8-00056744FF7F}" destId="{FB7A0ABE-644A-4D42-9781-F893C9A1B844}" srcOrd="0" destOrd="0" presId="urn:microsoft.com/office/officeart/2018/2/layout/IconLabelList"/>
    <dgm:cxn modelId="{651F47CA-A2B8-4B2A-82F6-F16CE0B4AD49}" type="presParOf" srcId="{C534698D-1BAA-4FBD-85E8-00056744FF7F}" destId="{4882504C-4240-4A98-9D10-44EF898543F3}" srcOrd="1" destOrd="0" presId="urn:microsoft.com/office/officeart/2018/2/layout/IconLabelList"/>
    <dgm:cxn modelId="{D0A16603-FD82-47D4-8DAA-026A1A767458}" type="presParOf" srcId="{C534698D-1BAA-4FBD-85E8-00056744FF7F}" destId="{E03F75A8-B0A1-4C81-BD5F-1B2E3ED75ED1}" srcOrd="2" destOrd="0" presId="urn:microsoft.com/office/officeart/2018/2/layout/IconLabelList"/>
    <dgm:cxn modelId="{3256331B-BF41-4F9B-AD31-98C506A175D8}" type="presParOf" srcId="{92210526-EF67-4483-9721-57DCDF2A55AD}" destId="{83ED96B4-FB3F-4EDD-A941-9123A1EDB8FF}" srcOrd="7" destOrd="0" presId="urn:microsoft.com/office/officeart/2018/2/layout/IconLabelList"/>
    <dgm:cxn modelId="{7C488FA0-A4A4-41E8-A8BF-A907590D7F0D}" type="presParOf" srcId="{92210526-EF67-4483-9721-57DCDF2A55AD}" destId="{3C394C4A-37BE-4572-9CA8-AE4576FAF29A}" srcOrd="8" destOrd="0" presId="urn:microsoft.com/office/officeart/2018/2/layout/IconLabelList"/>
    <dgm:cxn modelId="{E45F38E8-0C7F-4A11-9A48-633F0007DC7A}" type="presParOf" srcId="{3C394C4A-37BE-4572-9CA8-AE4576FAF29A}" destId="{ECBC0A1C-8EAE-4FE7-98F4-527FAB96E439}" srcOrd="0" destOrd="0" presId="urn:microsoft.com/office/officeart/2018/2/layout/IconLabelList"/>
    <dgm:cxn modelId="{2E8B9AA8-71B2-45AF-8678-CCCE2C512EDF}" type="presParOf" srcId="{3C394C4A-37BE-4572-9CA8-AE4576FAF29A}" destId="{AAA3C3A1-319B-4610-ACF2-E8579B78662B}" srcOrd="1" destOrd="0" presId="urn:microsoft.com/office/officeart/2018/2/layout/IconLabelList"/>
    <dgm:cxn modelId="{EDC87BEF-6FE3-403D-95F8-F707569048B1}" type="presParOf" srcId="{3C394C4A-37BE-4572-9CA8-AE4576FAF29A}" destId="{DA852BDE-8540-4F9E-9D75-65225116934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C7D20D-1B19-4067-8EF0-420E6019F3F2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575C693-416E-4B31-949D-DD3E28C67DE6}">
      <dgm:prSet/>
      <dgm:spPr/>
      <dgm:t>
        <a:bodyPr/>
        <a:lstStyle/>
        <a:p>
          <a:r>
            <a:rPr lang="es-CR"/>
            <a:t>Pedro Aguilar</a:t>
          </a:r>
          <a:endParaRPr lang="en-US"/>
        </a:p>
      </dgm:t>
    </dgm:pt>
    <dgm:pt modelId="{9A84D7ED-FBF6-483B-8CF1-39277D6DEDD8}" type="parTrans" cxnId="{FB1F3A6E-8CF3-46C1-B4F6-838706506833}">
      <dgm:prSet/>
      <dgm:spPr/>
      <dgm:t>
        <a:bodyPr/>
        <a:lstStyle/>
        <a:p>
          <a:endParaRPr lang="en-US"/>
        </a:p>
      </dgm:t>
    </dgm:pt>
    <dgm:pt modelId="{EC3AC580-EDF1-4D15-ADB7-AAF0DE41575D}" type="sibTrans" cxnId="{FB1F3A6E-8CF3-46C1-B4F6-838706506833}">
      <dgm:prSet/>
      <dgm:spPr/>
      <dgm:t>
        <a:bodyPr/>
        <a:lstStyle/>
        <a:p>
          <a:endParaRPr lang="en-US"/>
        </a:p>
      </dgm:t>
    </dgm:pt>
    <dgm:pt modelId="{6DC90BD8-AB8E-4066-A2EA-DE4127E8C222}">
      <dgm:prSet/>
      <dgm:spPr/>
      <dgm:t>
        <a:bodyPr/>
        <a:lstStyle/>
        <a:p>
          <a:r>
            <a:rPr lang="es-CR">
              <a:hlinkClick xmlns:r="http://schemas.openxmlformats.org/officeDocument/2006/relationships" r:id="rId1"/>
            </a:rPr>
            <a:t>paguilar@asescr.com</a:t>
          </a:r>
          <a:endParaRPr lang="en-US"/>
        </a:p>
      </dgm:t>
    </dgm:pt>
    <dgm:pt modelId="{256D79EA-96A9-4E9E-8F88-2AD6D8F4E25F}" type="parTrans" cxnId="{4E915999-35AD-4C6C-B770-75DF6355F000}">
      <dgm:prSet/>
      <dgm:spPr/>
      <dgm:t>
        <a:bodyPr/>
        <a:lstStyle/>
        <a:p>
          <a:endParaRPr lang="en-US"/>
        </a:p>
      </dgm:t>
    </dgm:pt>
    <dgm:pt modelId="{D9E8D5B0-4A8E-4667-9C69-6D8EB4EE8D48}" type="sibTrans" cxnId="{4E915999-35AD-4C6C-B770-75DF6355F000}">
      <dgm:prSet/>
      <dgm:spPr/>
      <dgm:t>
        <a:bodyPr/>
        <a:lstStyle/>
        <a:p>
          <a:endParaRPr lang="en-US"/>
        </a:p>
      </dgm:t>
    </dgm:pt>
    <dgm:pt modelId="{5A979321-6C2F-4A69-8DD9-808FCDA95B4A}">
      <dgm:prSet/>
      <dgm:spPr/>
      <dgm:t>
        <a:bodyPr/>
        <a:lstStyle/>
        <a:p>
          <a:r>
            <a:rPr lang="es-CR"/>
            <a:t>Linkedin: </a:t>
          </a:r>
          <a:r>
            <a:rPr lang="es-CR">
              <a:hlinkClick xmlns:r="http://schemas.openxmlformats.org/officeDocument/2006/relationships" r:id="rId2"/>
            </a:rPr>
            <a:t>https://www.linkedin.com/in/pedroaguilarcr/</a:t>
          </a:r>
          <a:endParaRPr lang="en-US"/>
        </a:p>
      </dgm:t>
    </dgm:pt>
    <dgm:pt modelId="{639A22EE-DE24-4DE4-BD6C-4110318EC33A}" type="parTrans" cxnId="{76DAA343-27D0-4C7C-9BC8-82FFB92B8A15}">
      <dgm:prSet/>
      <dgm:spPr/>
      <dgm:t>
        <a:bodyPr/>
        <a:lstStyle/>
        <a:p>
          <a:endParaRPr lang="en-US"/>
        </a:p>
      </dgm:t>
    </dgm:pt>
    <dgm:pt modelId="{923307DB-A820-4389-BF89-B1EBD2FF036A}" type="sibTrans" cxnId="{76DAA343-27D0-4C7C-9BC8-82FFB92B8A15}">
      <dgm:prSet/>
      <dgm:spPr/>
      <dgm:t>
        <a:bodyPr/>
        <a:lstStyle/>
        <a:p>
          <a:endParaRPr lang="en-US"/>
        </a:p>
      </dgm:t>
    </dgm:pt>
    <dgm:pt modelId="{09FA55F1-A010-40D9-9A32-36ED040ABF9F}">
      <dgm:prSet/>
      <dgm:spPr/>
      <dgm:t>
        <a:bodyPr/>
        <a:lstStyle/>
        <a:p>
          <a:r>
            <a:rPr lang="es-CR"/>
            <a:t>Bibliografía de interés</a:t>
          </a:r>
          <a:endParaRPr lang="en-US"/>
        </a:p>
      </dgm:t>
    </dgm:pt>
    <dgm:pt modelId="{813E01D2-FBF9-4B54-AC27-F8BF82C57AA1}" type="parTrans" cxnId="{912F8FDF-5C70-4C0A-AA27-533A23AFA8D7}">
      <dgm:prSet/>
      <dgm:spPr/>
      <dgm:t>
        <a:bodyPr/>
        <a:lstStyle/>
        <a:p>
          <a:endParaRPr lang="en-US"/>
        </a:p>
      </dgm:t>
    </dgm:pt>
    <dgm:pt modelId="{D96E05C8-DBC9-4F39-8296-7F3C2AC26C40}" type="sibTrans" cxnId="{912F8FDF-5C70-4C0A-AA27-533A23AFA8D7}">
      <dgm:prSet/>
      <dgm:spPr/>
      <dgm:t>
        <a:bodyPr/>
        <a:lstStyle/>
        <a:p>
          <a:endParaRPr lang="en-US"/>
        </a:p>
      </dgm:t>
    </dgm:pt>
    <dgm:pt modelId="{A324DBE5-6FEE-4BC1-9A39-037F4A2DF876}">
      <dgm:prSet/>
      <dgm:spPr/>
      <dgm:t>
        <a:bodyPr/>
        <a:lstStyle/>
        <a:p>
          <a:r>
            <a:rPr lang="es-CR">
              <a:hlinkClick xmlns:r="http://schemas.openxmlformats.org/officeDocument/2006/relationships" r:id="rId3"/>
            </a:rPr>
            <a:t>https://www.youtube.com/@Asescr</a:t>
          </a:r>
          <a:endParaRPr lang="en-US"/>
        </a:p>
      </dgm:t>
    </dgm:pt>
    <dgm:pt modelId="{22FA9044-0F9F-4DFB-BA13-0379223F6BA2}" type="parTrans" cxnId="{B2726224-40D0-48F9-AFE6-EDEDC7439871}">
      <dgm:prSet/>
      <dgm:spPr/>
      <dgm:t>
        <a:bodyPr/>
        <a:lstStyle/>
        <a:p>
          <a:endParaRPr lang="en-US"/>
        </a:p>
      </dgm:t>
    </dgm:pt>
    <dgm:pt modelId="{17134D7E-C885-4F6A-B070-7006626796BB}" type="sibTrans" cxnId="{B2726224-40D0-48F9-AFE6-EDEDC7439871}">
      <dgm:prSet/>
      <dgm:spPr/>
      <dgm:t>
        <a:bodyPr/>
        <a:lstStyle/>
        <a:p>
          <a:endParaRPr lang="en-US"/>
        </a:p>
      </dgm:t>
    </dgm:pt>
    <dgm:pt modelId="{E9554203-3F3A-443C-998B-74AC79A6E0C7}" type="pres">
      <dgm:prSet presAssocID="{CFC7D20D-1B19-4067-8EF0-420E6019F3F2}" presName="vert0" presStyleCnt="0">
        <dgm:presLayoutVars>
          <dgm:dir/>
          <dgm:animOne val="branch"/>
          <dgm:animLvl val="lvl"/>
        </dgm:presLayoutVars>
      </dgm:prSet>
      <dgm:spPr/>
    </dgm:pt>
    <dgm:pt modelId="{FD4EDE04-995B-440A-9A13-1328889CF74A}" type="pres">
      <dgm:prSet presAssocID="{3575C693-416E-4B31-949D-DD3E28C67DE6}" presName="thickLine" presStyleLbl="alignNode1" presStyleIdx="0" presStyleCnt="5"/>
      <dgm:spPr/>
    </dgm:pt>
    <dgm:pt modelId="{48ED3490-B275-42E1-8B6C-896934840968}" type="pres">
      <dgm:prSet presAssocID="{3575C693-416E-4B31-949D-DD3E28C67DE6}" presName="horz1" presStyleCnt="0"/>
      <dgm:spPr/>
    </dgm:pt>
    <dgm:pt modelId="{B0FBDC96-FB5A-43A6-B6FE-144740A82507}" type="pres">
      <dgm:prSet presAssocID="{3575C693-416E-4B31-949D-DD3E28C67DE6}" presName="tx1" presStyleLbl="revTx" presStyleIdx="0" presStyleCnt="5"/>
      <dgm:spPr/>
    </dgm:pt>
    <dgm:pt modelId="{152BF10A-EDB1-4CF1-8857-3758A1731E3A}" type="pres">
      <dgm:prSet presAssocID="{3575C693-416E-4B31-949D-DD3E28C67DE6}" presName="vert1" presStyleCnt="0"/>
      <dgm:spPr/>
    </dgm:pt>
    <dgm:pt modelId="{ACCEE482-2CA8-4083-8B24-FD3D3FFC7587}" type="pres">
      <dgm:prSet presAssocID="{6DC90BD8-AB8E-4066-A2EA-DE4127E8C222}" presName="thickLine" presStyleLbl="alignNode1" presStyleIdx="1" presStyleCnt="5"/>
      <dgm:spPr/>
    </dgm:pt>
    <dgm:pt modelId="{EAF6D50C-C9C1-4152-B630-B6A7CFAFCF52}" type="pres">
      <dgm:prSet presAssocID="{6DC90BD8-AB8E-4066-A2EA-DE4127E8C222}" presName="horz1" presStyleCnt="0"/>
      <dgm:spPr/>
    </dgm:pt>
    <dgm:pt modelId="{E4D9DE1D-8595-40BE-9EED-8E01ABD807FE}" type="pres">
      <dgm:prSet presAssocID="{6DC90BD8-AB8E-4066-A2EA-DE4127E8C222}" presName="tx1" presStyleLbl="revTx" presStyleIdx="1" presStyleCnt="5"/>
      <dgm:spPr/>
    </dgm:pt>
    <dgm:pt modelId="{4293A8D9-2752-40B7-A562-5736CA8D091E}" type="pres">
      <dgm:prSet presAssocID="{6DC90BD8-AB8E-4066-A2EA-DE4127E8C222}" presName="vert1" presStyleCnt="0"/>
      <dgm:spPr/>
    </dgm:pt>
    <dgm:pt modelId="{60981B24-C056-4C2D-BB61-57C4B64E317F}" type="pres">
      <dgm:prSet presAssocID="{5A979321-6C2F-4A69-8DD9-808FCDA95B4A}" presName="thickLine" presStyleLbl="alignNode1" presStyleIdx="2" presStyleCnt="5"/>
      <dgm:spPr/>
    </dgm:pt>
    <dgm:pt modelId="{F7598333-FC4F-4591-8BBE-B7FBB6F070BE}" type="pres">
      <dgm:prSet presAssocID="{5A979321-6C2F-4A69-8DD9-808FCDA95B4A}" presName="horz1" presStyleCnt="0"/>
      <dgm:spPr/>
    </dgm:pt>
    <dgm:pt modelId="{9480D13A-9C38-4D57-9E6C-28CAADA9F2FA}" type="pres">
      <dgm:prSet presAssocID="{5A979321-6C2F-4A69-8DD9-808FCDA95B4A}" presName="tx1" presStyleLbl="revTx" presStyleIdx="2" presStyleCnt="5"/>
      <dgm:spPr/>
    </dgm:pt>
    <dgm:pt modelId="{69A57137-5CF9-457A-9E15-32624B559FEF}" type="pres">
      <dgm:prSet presAssocID="{5A979321-6C2F-4A69-8DD9-808FCDA95B4A}" presName="vert1" presStyleCnt="0"/>
      <dgm:spPr/>
    </dgm:pt>
    <dgm:pt modelId="{9AE3F675-1B3E-4F6B-B009-ACADCDF58BBE}" type="pres">
      <dgm:prSet presAssocID="{09FA55F1-A010-40D9-9A32-36ED040ABF9F}" presName="thickLine" presStyleLbl="alignNode1" presStyleIdx="3" presStyleCnt="5"/>
      <dgm:spPr/>
    </dgm:pt>
    <dgm:pt modelId="{D6151637-947B-4E94-9C23-0746D7896186}" type="pres">
      <dgm:prSet presAssocID="{09FA55F1-A010-40D9-9A32-36ED040ABF9F}" presName="horz1" presStyleCnt="0"/>
      <dgm:spPr/>
    </dgm:pt>
    <dgm:pt modelId="{786F3C93-B175-4545-B683-5624BD97E07D}" type="pres">
      <dgm:prSet presAssocID="{09FA55F1-A010-40D9-9A32-36ED040ABF9F}" presName="tx1" presStyleLbl="revTx" presStyleIdx="3" presStyleCnt="5"/>
      <dgm:spPr/>
    </dgm:pt>
    <dgm:pt modelId="{C4957A2F-A0C1-4F1F-A9F4-4F6317384631}" type="pres">
      <dgm:prSet presAssocID="{09FA55F1-A010-40D9-9A32-36ED040ABF9F}" presName="vert1" presStyleCnt="0"/>
      <dgm:spPr/>
    </dgm:pt>
    <dgm:pt modelId="{8FA016F4-F819-4AA7-882E-C8C3ECA0C997}" type="pres">
      <dgm:prSet presAssocID="{A324DBE5-6FEE-4BC1-9A39-037F4A2DF876}" presName="thickLine" presStyleLbl="alignNode1" presStyleIdx="4" presStyleCnt="5"/>
      <dgm:spPr/>
    </dgm:pt>
    <dgm:pt modelId="{B9C61BBF-43E9-4448-B7F7-C7FB8407FC1F}" type="pres">
      <dgm:prSet presAssocID="{A324DBE5-6FEE-4BC1-9A39-037F4A2DF876}" presName="horz1" presStyleCnt="0"/>
      <dgm:spPr/>
    </dgm:pt>
    <dgm:pt modelId="{B17DABCE-FB0A-4E6F-90D4-57266F60AE59}" type="pres">
      <dgm:prSet presAssocID="{A324DBE5-6FEE-4BC1-9A39-037F4A2DF876}" presName="tx1" presStyleLbl="revTx" presStyleIdx="4" presStyleCnt="5"/>
      <dgm:spPr/>
    </dgm:pt>
    <dgm:pt modelId="{C062081B-B349-4E66-A04E-834B84905624}" type="pres">
      <dgm:prSet presAssocID="{A324DBE5-6FEE-4BC1-9A39-037F4A2DF876}" presName="vert1" presStyleCnt="0"/>
      <dgm:spPr/>
    </dgm:pt>
  </dgm:ptLst>
  <dgm:cxnLst>
    <dgm:cxn modelId="{B2726224-40D0-48F9-AFE6-EDEDC7439871}" srcId="{CFC7D20D-1B19-4067-8EF0-420E6019F3F2}" destId="{A324DBE5-6FEE-4BC1-9A39-037F4A2DF876}" srcOrd="4" destOrd="0" parTransId="{22FA9044-0F9F-4DFB-BA13-0379223F6BA2}" sibTransId="{17134D7E-C885-4F6A-B070-7006626796BB}"/>
    <dgm:cxn modelId="{5970E93C-F549-46CD-AE4D-C96FD99CC2A3}" type="presOf" srcId="{3575C693-416E-4B31-949D-DD3E28C67DE6}" destId="{B0FBDC96-FB5A-43A6-B6FE-144740A82507}" srcOrd="0" destOrd="0" presId="urn:microsoft.com/office/officeart/2008/layout/LinedList"/>
    <dgm:cxn modelId="{76DAA343-27D0-4C7C-9BC8-82FFB92B8A15}" srcId="{CFC7D20D-1B19-4067-8EF0-420E6019F3F2}" destId="{5A979321-6C2F-4A69-8DD9-808FCDA95B4A}" srcOrd="2" destOrd="0" parTransId="{639A22EE-DE24-4DE4-BD6C-4110318EC33A}" sibTransId="{923307DB-A820-4389-BF89-B1EBD2FF036A}"/>
    <dgm:cxn modelId="{08102265-9A61-4F27-A797-8FD3A5363268}" type="presOf" srcId="{09FA55F1-A010-40D9-9A32-36ED040ABF9F}" destId="{786F3C93-B175-4545-B683-5624BD97E07D}" srcOrd="0" destOrd="0" presId="urn:microsoft.com/office/officeart/2008/layout/LinedList"/>
    <dgm:cxn modelId="{FBB3134D-2B59-439E-931D-3FC43FE50C21}" type="presOf" srcId="{5A979321-6C2F-4A69-8DD9-808FCDA95B4A}" destId="{9480D13A-9C38-4D57-9E6C-28CAADA9F2FA}" srcOrd="0" destOrd="0" presId="urn:microsoft.com/office/officeart/2008/layout/LinedList"/>
    <dgm:cxn modelId="{FB1F3A6E-8CF3-46C1-B4F6-838706506833}" srcId="{CFC7D20D-1B19-4067-8EF0-420E6019F3F2}" destId="{3575C693-416E-4B31-949D-DD3E28C67DE6}" srcOrd="0" destOrd="0" parTransId="{9A84D7ED-FBF6-483B-8CF1-39277D6DEDD8}" sibTransId="{EC3AC580-EDF1-4D15-ADB7-AAF0DE41575D}"/>
    <dgm:cxn modelId="{6DFA6287-6288-415F-B2C4-69485F2D228E}" type="presOf" srcId="{A324DBE5-6FEE-4BC1-9A39-037F4A2DF876}" destId="{B17DABCE-FB0A-4E6F-90D4-57266F60AE59}" srcOrd="0" destOrd="0" presId="urn:microsoft.com/office/officeart/2008/layout/LinedList"/>
    <dgm:cxn modelId="{4E915999-35AD-4C6C-B770-75DF6355F000}" srcId="{CFC7D20D-1B19-4067-8EF0-420E6019F3F2}" destId="{6DC90BD8-AB8E-4066-A2EA-DE4127E8C222}" srcOrd="1" destOrd="0" parTransId="{256D79EA-96A9-4E9E-8F88-2AD6D8F4E25F}" sibTransId="{D9E8D5B0-4A8E-4667-9C69-6D8EB4EE8D48}"/>
    <dgm:cxn modelId="{CC3A09A4-2D05-4160-83E0-6DC61E83A6C1}" type="presOf" srcId="{6DC90BD8-AB8E-4066-A2EA-DE4127E8C222}" destId="{E4D9DE1D-8595-40BE-9EED-8E01ABD807FE}" srcOrd="0" destOrd="0" presId="urn:microsoft.com/office/officeart/2008/layout/LinedList"/>
    <dgm:cxn modelId="{B7AC0BB7-D751-467C-8C42-7FD1443CC313}" type="presOf" srcId="{CFC7D20D-1B19-4067-8EF0-420E6019F3F2}" destId="{E9554203-3F3A-443C-998B-74AC79A6E0C7}" srcOrd="0" destOrd="0" presId="urn:microsoft.com/office/officeart/2008/layout/LinedList"/>
    <dgm:cxn modelId="{912F8FDF-5C70-4C0A-AA27-533A23AFA8D7}" srcId="{CFC7D20D-1B19-4067-8EF0-420E6019F3F2}" destId="{09FA55F1-A010-40D9-9A32-36ED040ABF9F}" srcOrd="3" destOrd="0" parTransId="{813E01D2-FBF9-4B54-AC27-F8BF82C57AA1}" sibTransId="{D96E05C8-DBC9-4F39-8296-7F3C2AC26C40}"/>
    <dgm:cxn modelId="{D473D845-F692-4450-97B0-6542C5D88BC4}" type="presParOf" srcId="{E9554203-3F3A-443C-998B-74AC79A6E0C7}" destId="{FD4EDE04-995B-440A-9A13-1328889CF74A}" srcOrd="0" destOrd="0" presId="urn:microsoft.com/office/officeart/2008/layout/LinedList"/>
    <dgm:cxn modelId="{732785DD-FD21-4CEE-9D4B-2F87A5C41541}" type="presParOf" srcId="{E9554203-3F3A-443C-998B-74AC79A6E0C7}" destId="{48ED3490-B275-42E1-8B6C-896934840968}" srcOrd="1" destOrd="0" presId="urn:microsoft.com/office/officeart/2008/layout/LinedList"/>
    <dgm:cxn modelId="{87A6BDF1-2E93-4AB6-BA0A-C8DCF7757BD1}" type="presParOf" srcId="{48ED3490-B275-42E1-8B6C-896934840968}" destId="{B0FBDC96-FB5A-43A6-B6FE-144740A82507}" srcOrd="0" destOrd="0" presId="urn:microsoft.com/office/officeart/2008/layout/LinedList"/>
    <dgm:cxn modelId="{20C31202-5603-41CA-B19D-D1BC973CAE7C}" type="presParOf" srcId="{48ED3490-B275-42E1-8B6C-896934840968}" destId="{152BF10A-EDB1-4CF1-8857-3758A1731E3A}" srcOrd="1" destOrd="0" presId="urn:microsoft.com/office/officeart/2008/layout/LinedList"/>
    <dgm:cxn modelId="{84724ED2-4F1D-46B5-86D2-554771CF3FDB}" type="presParOf" srcId="{E9554203-3F3A-443C-998B-74AC79A6E0C7}" destId="{ACCEE482-2CA8-4083-8B24-FD3D3FFC7587}" srcOrd="2" destOrd="0" presId="urn:microsoft.com/office/officeart/2008/layout/LinedList"/>
    <dgm:cxn modelId="{8E4BD571-9DB4-486C-A6A4-9F6B3B9EA9D7}" type="presParOf" srcId="{E9554203-3F3A-443C-998B-74AC79A6E0C7}" destId="{EAF6D50C-C9C1-4152-B630-B6A7CFAFCF52}" srcOrd="3" destOrd="0" presId="urn:microsoft.com/office/officeart/2008/layout/LinedList"/>
    <dgm:cxn modelId="{43A01277-F23B-4EB5-BBA7-F1F77FB12984}" type="presParOf" srcId="{EAF6D50C-C9C1-4152-B630-B6A7CFAFCF52}" destId="{E4D9DE1D-8595-40BE-9EED-8E01ABD807FE}" srcOrd="0" destOrd="0" presId="urn:microsoft.com/office/officeart/2008/layout/LinedList"/>
    <dgm:cxn modelId="{BDF31279-73DB-4AB2-84A4-292F7379B9E1}" type="presParOf" srcId="{EAF6D50C-C9C1-4152-B630-B6A7CFAFCF52}" destId="{4293A8D9-2752-40B7-A562-5736CA8D091E}" srcOrd="1" destOrd="0" presId="urn:microsoft.com/office/officeart/2008/layout/LinedList"/>
    <dgm:cxn modelId="{28FB8D06-1BA9-4A25-A55C-8555586E50EB}" type="presParOf" srcId="{E9554203-3F3A-443C-998B-74AC79A6E0C7}" destId="{60981B24-C056-4C2D-BB61-57C4B64E317F}" srcOrd="4" destOrd="0" presId="urn:microsoft.com/office/officeart/2008/layout/LinedList"/>
    <dgm:cxn modelId="{40C0D1CD-6212-4D35-95DC-1459833818B5}" type="presParOf" srcId="{E9554203-3F3A-443C-998B-74AC79A6E0C7}" destId="{F7598333-FC4F-4591-8BBE-B7FBB6F070BE}" srcOrd="5" destOrd="0" presId="urn:microsoft.com/office/officeart/2008/layout/LinedList"/>
    <dgm:cxn modelId="{BD650566-00C1-4992-93AE-DB8ECDBD651A}" type="presParOf" srcId="{F7598333-FC4F-4591-8BBE-B7FBB6F070BE}" destId="{9480D13A-9C38-4D57-9E6C-28CAADA9F2FA}" srcOrd="0" destOrd="0" presId="urn:microsoft.com/office/officeart/2008/layout/LinedList"/>
    <dgm:cxn modelId="{6374F93A-5B2D-4BC5-B9D2-A456470F0BA9}" type="presParOf" srcId="{F7598333-FC4F-4591-8BBE-B7FBB6F070BE}" destId="{69A57137-5CF9-457A-9E15-32624B559FEF}" srcOrd="1" destOrd="0" presId="urn:microsoft.com/office/officeart/2008/layout/LinedList"/>
    <dgm:cxn modelId="{312BA5DA-5A62-42E6-B5CB-D34A8AB909D8}" type="presParOf" srcId="{E9554203-3F3A-443C-998B-74AC79A6E0C7}" destId="{9AE3F675-1B3E-4F6B-B009-ACADCDF58BBE}" srcOrd="6" destOrd="0" presId="urn:microsoft.com/office/officeart/2008/layout/LinedList"/>
    <dgm:cxn modelId="{3D82FCA1-C432-4B47-84C2-6B83323297E5}" type="presParOf" srcId="{E9554203-3F3A-443C-998B-74AC79A6E0C7}" destId="{D6151637-947B-4E94-9C23-0746D7896186}" srcOrd="7" destOrd="0" presId="urn:microsoft.com/office/officeart/2008/layout/LinedList"/>
    <dgm:cxn modelId="{37467289-D459-4C96-90F9-67A3E78A3923}" type="presParOf" srcId="{D6151637-947B-4E94-9C23-0746D7896186}" destId="{786F3C93-B175-4545-B683-5624BD97E07D}" srcOrd="0" destOrd="0" presId="urn:microsoft.com/office/officeart/2008/layout/LinedList"/>
    <dgm:cxn modelId="{3E418A18-64E4-4268-A46D-B666987D898F}" type="presParOf" srcId="{D6151637-947B-4E94-9C23-0746D7896186}" destId="{C4957A2F-A0C1-4F1F-A9F4-4F6317384631}" srcOrd="1" destOrd="0" presId="urn:microsoft.com/office/officeart/2008/layout/LinedList"/>
    <dgm:cxn modelId="{4542D367-D9B7-4D7E-99B2-3DE77563FCBA}" type="presParOf" srcId="{E9554203-3F3A-443C-998B-74AC79A6E0C7}" destId="{8FA016F4-F819-4AA7-882E-C8C3ECA0C997}" srcOrd="8" destOrd="0" presId="urn:microsoft.com/office/officeart/2008/layout/LinedList"/>
    <dgm:cxn modelId="{C3954E9F-993B-4515-9322-C9BA1FE5D49D}" type="presParOf" srcId="{E9554203-3F3A-443C-998B-74AC79A6E0C7}" destId="{B9C61BBF-43E9-4448-B7F7-C7FB8407FC1F}" srcOrd="9" destOrd="0" presId="urn:microsoft.com/office/officeart/2008/layout/LinedList"/>
    <dgm:cxn modelId="{20EE8CAC-7684-4EE7-A183-7EBFC81E7BB9}" type="presParOf" srcId="{B9C61BBF-43E9-4448-B7F7-C7FB8407FC1F}" destId="{B17DABCE-FB0A-4E6F-90D4-57266F60AE59}" srcOrd="0" destOrd="0" presId="urn:microsoft.com/office/officeart/2008/layout/LinedList"/>
    <dgm:cxn modelId="{30A8DAB3-86B9-4EAE-AA7A-B4D4E89642A6}" type="presParOf" srcId="{B9C61BBF-43E9-4448-B7F7-C7FB8407FC1F}" destId="{C062081B-B349-4E66-A04E-834B849056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FB972-35E5-4103-B1E8-EF4DA9FDA570}">
      <dsp:nvSpPr>
        <dsp:cNvPr id="0" name=""/>
        <dsp:cNvSpPr/>
      </dsp:nvSpPr>
      <dsp:spPr>
        <a:xfrm>
          <a:off x="7438220" y="3010669"/>
          <a:ext cx="91440" cy="351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B4F8A-B7CD-42D1-9B58-0299420AC8C2}">
      <dsp:nvSpPr>
        <dsp:cNvPr id="0" name=""/>
        <dsp:cNvSpPr/>
      </dsp:nvSpPr>
      <dsp:spPr>
        <a:xfrm>
          <a:off x="5266573" y="1890899"/>
          <a:ext cx="2217367" cy="351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710"/>
              </a:lnTo>
              <a:lnTo>
                <a:pt x="2217367" y="239710"/>
              </a:lnTo>
              <a:lnTo>
                <a:pt x="2217367" y="351755"/>
              </a:lnTo>
            </a:path>
          </a:pathLst>
        </a:custGeom>
        <a:noFill/>
        <a:ln w="63500" cap="flat" cmpd="sng" algn="ctr">
          <a:solidFill>
            <a:schemeClr val="accent1">
              <a:shade val="80000"/>
              <a:hueOff val="0"/>
              <a:satOff val="0"/>
              <a:lumOff val="0"/>
            </a:schemeClr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22410-86A5-446D-A55B-74303013C414}">
      <dsp:nvSpPr>
        <dsp:cNvPr id="0" name=""/>
        <dsp:cNvSpPr/>
      </dsp:nvSpPr>
      <dsp:spPr>
        <a:xfrm>
          <a:off x="5959975" y="3010669"/>
          <a:ext cx="91440" cy="351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DF202-DD1F-41B2-BF33-5BF68764C3F4}">
      <dsp:nvSpPr>
        <dsp:cNvPr id="0" name=""/>
        <dsp:cNvSpPr/>
      </dsp:nvSpPr>
      <dsp:spPr>
        <a:xfrm>
          <a:off x="5266573" y="1890899"/>
          <a:ext cx="739122" cy="351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710"/>
              </a:lnTo>
              <a:lnTo>
                <a:pt x="739122" y="239710"/>
              </a:lnTo>
              <a:lnTo>
                <a:pt x="739122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ABF86-4025-4A39-8422-26C138CBAFB2}">
      <dsp:nvSpPr>
        <dsp:cNvPr id="0" name=""/>
        <dsp:cNvSpPr/>
      </dsp:nvSpPr>
      <dsp:spPr>
        <a:xfrm>
          <a:off x="4481730" y="3010669"/>
          <a:ext cx="91440" cy="351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15482-52C0-4FAC-946C-7D920B39818D}">
      <dsp:nvSpPr>
        <dsp:cNvPr id="0" name=""/>
        <dsp:cNvSpPr/>
      </dsp:nvSpPr>
      <dsp:spPr>
        <a:xfrm>
          <a:off x="4527450" y="1890899"/>
          <a:ext cx="739122" cy="351755"/>
        </a:xfrm>
        <a:custGeom>
          <a:avLst/>
          <a:gdLst/>
          <a:ahLst/>
          <a:cxnLst/>
          <a:rect l="0" t="0" r="0" b="0"/>
          <a:pathLst>
            <a:path>
              <a:moveTo>
                <a:pt x="739122" y="0"/>
              </a:moveTo>
              <a:lnTo>
                <a:pt x="739122" y="239710"/>
              </a:lnTo>
              <a:lnTo>
                <a:pt x="0" y="239710"/>
              </a:lnTo>
              <a:lnTo>
                <a:pt x="0" y="351755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0514C-B03E-421D-A6B4-18F7DF6D9069}">
      <dsp:nvSpPr>
        <dsp:cNvPr id="0" name=""/>
        <dsp:cNvSpPr/>
      </dsp:nvSpPr>
      <dsp:spPr>
        <a:xfrm>
          <a:off x="3003485" y="3010669"/>
          <a:ext cx="91440" cy="351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D2A2D-8B78-462B-A435-D3741C60AAFC}">
      <dsp:nvSpPr>
        <dsp:cNvPr id="0" name=""/>
        <dsp:cNvSpPr/>
      </dsp:nvSpPr>
      <dsp:spPr>
        <a:xfrm>
          <a:off x="3049205" y="1890899"/>
          <a:ext cx="2217367" cy="351755"/>
        </a:xfrm>
        <a:custGeom>
          <a:avLst/>
          <a:gdLst/>
          <a:ahLst/>
          <a:cxnLst/>
          <a:rect l="0" t="0" r="0" b="0"/>
          <a:pathLst>
            <a:path>
              <a:moveTo>
                <a:pt x="2217367" y="0"/>
              </a:moveTo>
              <a:lnTo>
                <a:pt x="2217367" y="239710"/>
              </a:lnTo>
              <a:lnTo>
                <a:pt x="0" y="239710"/>
              </a:lnTo>
              <a:lnTo>
                <a:pt x="0" y="35175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E38EF-E0BD-4088-9A8F-ADCCFEAE3FB3}">
      <dsp:nvSpPr>
        <dsp:cNvPr id="0" name=""/>
        <dsp:cNvSpPr/>
      </dsp:nvSpPr>
      <dsp:spPr>
        <a:xfrm>
          <a:off x="5220853" y="771128"/>
          <a:ext cx="91440" cy="351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75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9ABD1-3F68-4A38-990A-9E252EECCB87}">
      <dsp:nvSpPr>
        <dsp:cNvPr id="0" name=""/>
        <dsp:cNvSpPr/>
      </dsp:nvSpPr>
      <dsp:spPr>
        <a:xfrm>
          <a:off x="4661836" y="3113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15528-8BD3-4D5D-824D-F99D8237F192}">
      <dsp:nvSpPr>
        <dsp:cNvPr id="0" name=""/>
        <dsp:cNvSpPr/>
      </dsp:nvSpPr>
      <dsp:spPr>
        <a:xfrm>
          <a:off x="4796222" y="130779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Asamblea de asociados</a:t>
          </a:r>
        </a:p>
      </dsp:txBody>
      <dsp:txXfrm>
        <a:off x="4818716" y="153273"/>
        <a:ext cx="1164485" cy="723027"/>
      </dsp:txXfrm>
    </dsp:sp>
    <dsp:sp modelId="{3CF1AC88-6132-4EF4-ACAC-D60CC108952D}">
      <dsp:nvSpPr>
        <dsp:cNvPr id="0" name=""/>
        <dsp:cNvSpPr/>
      </dsp:nvSpPr>
      <dsp:spPr>
        <a:xfrm>
          <a:off x="4661836" y="1122883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2023C-8C69-41AF-9B16-DC211D9F3422}">
      <dsp:nvSpPr>
        <dsp:cNvPr id="0" name=""/>
        <dsp:cNvSpPr/>
      </dsp:nvSpPr>
      <dsp:spPr>
        <a:xfrm>
          <a:off x="4796222" y="1250550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Consejo de Administración</a:t>
          </a:r>
        </a:p>
      </dsp:txBody>
      <dsp:txXfrm>
        <a:off x="4818716" y="1273044"/>
        <a:ext cx="1164485" cy="723027"/>
      </dsp:txXfrm>
    </dsp:sp>
    <dsp:sp modelId="{90DB9C2F-9BF9-4D13-9BE4-782230E400C8}">
      <dsp:nvSpPr>
        <dsp:cNvPr id="0" name=""/>
        <dsp:cNvSpPr/>
      </dsp:nvSpPr>
      <dsp:spPr>
        <a:xfrm>
          <a:off x="2444469" y="224265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48A0C-6DC5-4122-A28E-D822E03AD981}">
      <dsp:nvSpPr>
        <dsp:cNvPr id="0" name=""/>
        <dsp:cNvSpPr/>
      </dsp:nvSpPr>
      <dsp:spPr>
        <a:xfrm>
          <a:off x="2578855" y="2370320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Primera línea</a:t>
          </a:r>
        </a:p>
      </dsp:txBody>
      <dsp:txXfrm>
        <a:off x="2601349" y="2392814"/>
        <a:ext cx="1164485" cy="723027"/>
      </dsp:txXfrm>
    </dsp:sp>
    <dsp:sp modelId="{EDFAC5C4-37A6-415C-827F-D0BF019A3181}">
      <dsp:nvSpPr>
        <dsp:cNvPr id="0" name=""/>
        <dsp:cNvSpPr/>
      </dsp:nvSpPr>
      <dsp:spPr>
        <a:xfrm>
          <a:off x="2444469" y="336242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02AE9-4C67-4C1A-907A-D36C7B29F2E2}">
      <dsp:nvSpPr>
        <dsp:cNvPr id="0" name=""/>
        <dsp:cNvSpPr/>
      </dsp:nvSpPr>
      <dsp:spPr>
        <a:xfrm>
          <a:off x="2578855" y="3490091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Gerencia General, Finanzas, RH, T.I, Comercial, Análisis</a:t>
          </a:r>
        </a:p>
      </dsp:txBody>
      <dsp:txXfrm>
        <a:off x="2601349" y="3512585"/>
        <a:ext cx="1164485" cy="723027"/>
      </dsp:txXfrm>
    </dsp:sp>
    <dsp:sp modelId="{115E979F-3EF6-4838-B862-2AC72B9B7884}">
      <dsp:nvSpPr>
        <dsp:cNvPr id="0" name=""/>
        <dsp:cNvSpPr/>
      </dsp:nvSpPr>
      <dsp:spPr>
        <a:xfrm>
          <a:off x="3922714" y="224265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37716-45C6-4381-9455-05D5D64E0880}">
      <dsp:nvSpPr>
        <dsp:cNvPr id="0" name=""/>
        <dsp:cNvSpPr/>
      </dsp:nvSpPr>
      <dsp:spPr>
        <a:xfrm>
          <a:off x="4057099" y="2370320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Segunda línea</a:t>
          </a:r>
        </a:p>
      </dsp:txBody>
      <dsp:txXfrm>
        <a:off x="4079593" y="2392814"/>
        <a:ext cx="1164485" cy="723027"/>
      </dsp:txXfrm>
    </dsp:sp>
    <dsp:sp modelId="{7FF21993-0D98-4723-AF74-C9184FB3DB24}">
      <dsp:nvSpPr>
        <dsp:cNvPr id="0" name=""/>
        <dsp:cNvSpPr/>
      </dsp:nvSpPr>
      <dsp:spPr>
        <a:xfrm>
          <a:off x="3922714" y="336242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BAC39-EF2B-4CEE-9418-CFFE33E406D6}">
      <dsp:nvSpPr>
        <dsp:cNvPr id="0" name=""/>
        <dsp:cNvSpPr/>
      </dsp:nvSpPr>
      <dsp:spPr>
        <a:xfrm>
          <a:off x="4057099" y="3490091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Riesgo, LC, LCFT, Cumplimiento Normativo, GC</a:t>
          </a:r>
        </a:p>
      </dsp:txBody>
      <dsp:txXfrm>
        <a:off x="4079593" y="3512585"/>
        <a:ext cx="1164485" cy="723027"/>
      </dsp:txXfrm>
    </dsp:sp>
    <dsp:sp modelId="{E82D3C77-D31C-4FFA-BB71-60715FC1F6FE}">
      <dsp:nvSpPr>
        <dsp:cNvPr id="0" name=""/>
        <dsp:cNvSpPr/>
      </dsp:nvSpPr>
      <dsp:spPr>
        <a:xfrm>
          <a:off x="5400958" y="224265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21A0F-9B99-46A8-B129-FCCB3EC31DE7}">
      <dsp:nvSpPr>
        <dsp:cNvPr id="0" name=""/>
        <dsp:cNvSpPr/>
      </dsp:nvSpPr>
      <dsp:spPr>
        <a:xfrm>
          <a:off x="5535344" y="2370320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Tercera línea</a:t>
          </a:r>
        </a:p>
      </dsp:txBody>
      <dsp:txXfrm>
        <a:off x="5557838" y="2392814"/>
        <a:ext cx="1164485" cy="723027"/>
      </dsp:txXfrm>
    </dsp:sp>
    <dsp:sp modelId="{E07DCF5F-B46E-49E4-89C6-3789DA87C84B}">
      <dsp:nvSpPr>
        <dsp:cNvPr id="0" name=""/>
        <dsp:cNvSpPr/>
      </dsp:nvSpPr>
      <dsp:spPr>
        <a:xfrm>
          <a:off x="5400958" y="336242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8087C-1253-4360-8E7D-85616B2B12C2}">
      <dsp:nvSpPr>
        <dsp:cNvPr id="0" name=""/>
        <dsp:cNvSpPr/>
      </dsp:nvSpPr>
      <dsp:spPr>
        <a:xfrm>
          <a:off x="5535344" y="3490091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Auditoría Interna</a:t>
          </a:r>
        </a:p>
      </dsp:txBody>
      <dsp:txXfrm>
        <a:off x="5557838" y="3512585"/>
        <a:ext cx="1164485" cy="723027"/>
      </dsp:txXfrm>
    </dsp:sp>
    <dsp:sp modelId="{9D295413-5B16-4CCD-85BF-8D03D1BAF68C}">
      <dsp:nvSpPr>
        <dsp:cNvPr id="0" name=""/>
        <dsp:cNvSpPr/>
      </dsp:nvSpPr>
      <dsp:spPr>
        <a:xfrm>
          <a:off x="6879203" y="224265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EF41C-436A-4347-9F14-2A3A53044D3F}">
      <dsp:nvSpPr>
        <dsp:cNvPr id="0" name=""/>
        <dsp:cNvSpPr/>
      </dsp:nvSpPr>
      <dsp:spPr>
        <a:xfrm>
          <a:off x="7013589" y="2370320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Cuarta línea</a:t>
          </a:r>
        </a:p>
      </dsp:txBody>
      <dsp:txXfrm>
        <a:off x="7036083" y="2392814"/>
        <a:ext cx="1164485" cy="723027"/>
      </dsp:txXfrm>
    </dsp:sp>
    <dsp:sp modelId="{3D6FE08A-28A3-495D-B262-6E9524593A26}">
      <dsp:nvSpPr>
        <dsp:cNvPr id="0" name=""/>
        <dsp:cNvSpPr/>
      </dsp:nvSpPr>
      <dsp:spPr>
        <a:xfrm>
          <a:off x="6879203" y="3362424"/>
          <a:ext cx="1209473" cy="768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12462-E013-4F12-8A8E-58C4EABAD797}">
      <dsp:nvSpPr>
        <dsp:cNvPr id="0" name=""/>
        <dsp:cNvSpPr/>
      </dsp:nvSpPr>
      <dsp:spPr>
        <a:xfrm>
          <a:off x="7013589" y="3490091"/>
          <a:ext cx="1209473" cy="768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Auditoría externa, Otros</a:t>
          </a:r>
        </a:p>
      </dsp:txBody>
      <dsp:txXfrm>
        <a:off x="7036083" y="3512585"/>
        <a:ext cx="1164485" cy="723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31B76-557A-4415-9F86-CAE73F12711D}">
      <dsp:nvSpPr>
        <dsp:cNvPr id="0" name=""/>
        <dsp:cNvSpPr/>
      </dsp:nvSpPr>
      <dsp:spPr>
        <a:xfrm>
          <a:off x="3286" y="665415"/>
          <a:ext cx="3203971" cy="9823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700" kern="1200" dirty="0"/>
            <a:t>¿Cómo debe ser?</a:t>
          </a:r>
          <a:endParaRPr lang="en-US" sz="2700" kern="1200" dirty="0"/>
        </a:p>
      </dsp:txBody>
      <dsp:txXfrm>
        <a:off x="3286" y="665415"/>
        <a:ext cx="3203971" cy="982345"/>
      </dsp:txXfrm>
    </dsp:sp>
    <dsp:sp modelId="{021DC0E6-7D36-429C-8C84-55C35D020C38}">
      <dsp:nvSpPr>
        <dsp:cNvPr id="0" name=""/>
        <dsp:cNvSpPr/>
      </dsp:nvSpPr>
      <dsp:spPr>
        <a:xfrm>
          <a:off x="3286" y="1647760"/>
          <a:ext cx="3203971" cy="203816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/>
            <a:t>Proporcionalidad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 dirty="0"/>
            <a:t>Gradual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/>
            <a:t>Diferenciado</a:t>
          </a:r>
          <a:endParaRPr lang="en-US" sz="2700" kern="1200"/>
        </a:p>
      </dsp:txBody>
      <dsp:txXfrm>
        <a:off x="3286" y="1647760"/>
        <a:ext cx="3203971" cy="2038162"/>
      </dsp:txXfrm>
    </dsp:sp>
    <dsp:sp modelId="{5228317D-868E-456A-81EC-DD12C93E5D60}">
      <dsp:nvSpPr>
        <dsp:cNvPr id="0" name=""/>
        <dsp:cNvSpPr/>
      </dsp:nvSpPr>
      <dsp:spPr>
        <a:xfrm>
          <a:off x="3655814" y="665415"/>
          <a:ext cx="3203971" cy="982345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700" kern="1200"/>
            <a:t>¿Qué requiere?</a:t>
          </a:r>
          <a:endParaRPr lang="en-US" sz="2700" kern="1200"/>
        </a:p>
      </dsp:txBody>
      <dsp:txXfrm>
        <a:off x="3655814" y="665415"/>
        <a:ext cx="3203971" cy="982345"/>
      </dsp:txXfrm>
    </dsp:sp>
    <dsp:sp modelId="{FA9A334C-FE58-440D-BCB6-FFA9CB753C71}">
      <dsp:nvSpPr>
        <dsp:cNvPr id="0" name=""/>
        <dsp:cNvSpPr/>
      </dsp:nvSpPr>
      <dsp:spPr>
        <a:xfrm>
          <a:off x="3655814" y="1647760"/>
          <a:ext cx="3203971" cy="2038162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/>
            <a:t>Diseño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/>
            <a:t>Implementación 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2700" kern="1200"/>
            <a:t>Evaluación</a:t>
          </a:r>
          <a:endParaRPr lang="en-US" sz="2700" kern="1200"/>
        </a:p>
      </dsp:txBody>
      <dsp:txXfrm>
        <a:off x="3655814" y="1647760"/>
        <a:ext cx="3203971" cy="2038162"/>
      </dsp:txXfrm>
    </dsp:sp>
    <dsp:sp modelId="{B690F448-CAB9-4D7E-AF32-66ABF4F29AF6}">
      <dsp:nvSpPr>
        <dsp:cNvPr id="0" name=""/>
        <dsp:cNvSpPr/>
      </dsp:nvSpPr>
      <dsp:spPr>
        <a:xfrm>
          <a:off x="7308342" y="665415"/>
          <a:ext cx="3203971" cy="982345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¿Que lo </a:t>
          </a:r>
          <a:r>
            <a:rPr lang="en-US" sz="2700" kern="1200" dirty="0" err="1"/>
            <a:t>caracteriza</a:t>
          </a:r>
          <a:r>
            <a:rPr lang="en-US" sz="2700" kern="1200" dirty="0"/>
            <a:t>?</a:t>
          </a:r>
        </a:p>
      </dsp:txBody>
      <dsp:txXfrm>
        <a:off x="7308342" y="665415"/>
        <a:ext cx="3203971" cy="982345"/>
      </dsp:txXfrm>
    </dsp:sp>
    <dsp:sp modelId="{97A2C81A-D399-4937-AF90-9725B07D48BE}">
      <dsp:nvSpPr>
        <dsp:cNvPr id="0" name=""/>
        <dsp:cNvSpPr/>
      </dsp:nvSpPr>
      <dsp:spPr>
        <a:xfrm>
          <a:off x="7308342" y="1647760"/>
          <a:ext cx="3203971" cy="2038162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 err="1"/>
            <a:t>Independencia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 err="1"/>
            <a:t>Transparencia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 err="1"/>
            <a:t>Rendición</a:t>
          </a:r>
          <a:r>
            <a:rPr lang="en-US" sz="2700" kern="1200" dirty="0"/>
            <a:t> de </a:t>
          </a:r>
          <a:r>
            <a:rPr lang="en-US" sz="2700" kern="1200" dirty="0" err="1"/>
            <a:t>cuentas</a:t>
          </a:r>
          <a:endParaRPr lang="en-US" sz="2700" kern="1200" dirty="0"/>
        </a:p>
      </dsp:txBody>
      <dsp:txXfrm>
        <a:off x="7308342" y="1647760"/>
        <a:ext cx="3203971" cy="2038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C8D74-D672-4312-A6EB-8B6881CFBA31}">
      <dsp:nvSpPr>
        <dsp:cNvPr id="0" name=""/>
        <dsp:cNvSpPr/>
      </dsp:nvSpPr>
      <dsp:spPr>
        <a:xfrm>
          <a:off x="82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E678E2-49B8-4616-8DA6-E09093911825}">
      <dsp:nvSpPr>
        <dsp:cNvPr id="0" name=""/>
        <dsp:cNvSpPr/>
      </dsp:nvSpPr>
      <dsp:spPr>
        <a:xfrm>
          <a:off x="33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/>
            <a:t>Definir una estructura</a:t>
          </a:r>
          <a:endParaRPr lang="en-US" sz="1900" kern="1200"/>
        </a:p>
      </dsp:txBody>
      <dsp:txXfrm>
        <a:off x="333914" y="2276522"/>
        <a:ext cx="1800000" cy="720000"/>
      </dsp:txXfrm>
    </dsp:sp>
    <dsp:sp modelId="{5A89DB59-2709-433D-AC65-AC5DC93C230D}">
      <dsp:nvSpPr>
        <dsp:cNvPr id="0" name=""/>
        <dsp:cNvSpPr/>
      </dsp:nvSpPr>
      <dsp:spPr>
        <a:xfrm>
          <a:off x="2943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DE321-BCB7-4CD0-815C-FEA2C36CD09D}">
      <dsp:nvSpPr>
        <dsp:cNvPr id="0" name=""/>
        <dsp:cNvSpPr/>
      </dsp:nvSpPr>
      <dsp:spPr>
        <a:xfrm>
          <a:off x="2448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 dirty="0"/>
            <a:t>Establecer  políticas </a:t>
          </a:r>
          <a:endParaRPr lang="en-US" sz="1900" kern="1200" dirty="0"/>
        </a:p>
      </dsp:txBody>
      <dsp:txXfrm>
        <a:off x="2448914" y="2276522"/>
        <a:ext cx="1800000" cy="720000"/>
      </dsp:txXfrm>
    </dsp:sp>
    <dsp:sp modelId="{FF704DC1-FBE4-4353-BDE1-728F5EACDD74}">
      <dsp:nvSpPr>
        <dsp:cNvPr id="0" name=""/>
        <dsp:cNvSpPr/>
      </dsp:nvSpPr>
      <dsp:spPr>
        <a:xfrm>
          <a:off x="505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24B2D-9DDB-4970-A8DB-5E37B1AB5F52}">
      <dsp:nvSpPr>
        <dsp:cNvPr id="0" name=""/>
        <dsp:cNvSpPr/>
      </dsp:nvSpPr>
      <dsp:spPr>
        <a:xfrm>
          <a:off x="456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/>
            <a:t>Monitorear y rendir cuentas</a:t>
          </a:r>
          <a:endParaRPr lang="en-US" sz="1900" kern="1200"/>
        </a:p>
      </dsp:txBody>
      <dsp:txXfrm>
        <a:off x="4563914" y="2276522"/>
        <a:ext cx="1800000" cy="720000"/>
      </dsp:txXfrm>
    </dsp:sp>
    <dsp:sp modelId="{FB7A0ABE-644A-4D42-9781-F893C9A1B844}">
      <dsp:nvSpPr>
        <dsp:cNvPr id="0" name=""/>
        <dsp:cNvSpPr/>
      </dsp:nvSpPr>
      <dsp:spPr>
        <a:xfrm>
          <a:off x="7173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F75A8-B0A1-4C81-BD5F-1B2E3ED75ED1}">
      <dsp:nvSpPr>
        <dsp:cNvPr id="0" name=""/>
        <dsp:cNvSpPr/>
      </dsp:nvSpPr>
      <dsp:spPr>
        <a:xfrm>
          <a:off x="6678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/>
            <a:t>Evaluar la implementación</a:t>
          </a:r>
          <a:endParaRPr lang="en-US" sz="1900" kern="1200"/>
        </a:p>
      </dsp:txBody>
      <dsp:txXfrm>
        <a:off x="6678914" y="2276522"/>
        <a:ext cx="1800000" cy="720000"/>
      </dsp:txXfrm>
    </dsp:sp>
    <dsp:sp modelId="{ECBC0A1C-8EAE-4FE7-98F4-527FAB96E439}">
      <dsp:nvSpPr>
        <dsp:cNvPr id="0" name=""/>
        <dsp:cNvSpPr/>
      </dsp:nvSpPr>
      <dsp:spPr>
        <a:xfrm>
          <a:off x="928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52BDE-8540-4F9E-9D75-652251169346}">
      <dsp:nvSpPr>
        <dsp:cNvPr id="0" name=""/>
        <dsp:cNvSpPr/>
      </dsp:nvSpPr>
      <dsp:spPr>
        <a:xfrm>
          <a:off x="879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kern="1200"/>
            <a:t>Promover la mejora continua</a:t>
          </a:r>
          <a:endParaRPr lang="en-US" sz="1900" kern="1200"/>
        </a:p>
      </dsp:txBody>
      <dsp:txXfrm>
        <a:off x="8793914" y="2276522"/>
        <a:ext cx="18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EDE04-995B-440A-9A13-1328889CF74A}">
      <dsp:nvSpPr>
        <dsp:cNvPr id="0" name=""/>
        <dsp:cNvSpPr/>
      </dsp:nvSpPr>
      <dsp:spPr>
        <a:xfrm>
          <a:off x="0" y="440"/>
          <a:ext cx="50871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FBDC96-FB5A-43A6-B6FE-144740A82507}">
      <dsp:nvSpPr>
        <dsp:cNvPr id="0" name=""/>
        <dsp:cNvSpPr/>
      </dsp:nvSpPr>
      <dsp:spPr>
        <a:xfrm>
          <a:off x="0" y="440"/>
          <a:ext cx="5087172" cy="721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/>
            <a:t>Pedro Aguilar</a:t>
          </a:r>
          <a:endParaRPr lang="en-US" sz="2000" kern="1200"/>
        </a:p>
      </dsp:txBody>
      <dsp:txXfrm>
        <a:off x="0" y="440"/>
        <a:ext cx="5087172" cy="721706"/>
      </dsp:txXfrm>
    </dsp:sp>
    <dsp:sp modelId="{ACCEE482-2CA8-4083-8B24-FD3D3FFC7587}">
      <dsp:nvSpPr>
        <dsp:cNvPr id="0" name=""/>
        <dsp:cNvSpPr/>
      </dsp:nvSpPr>
      <dsp:spPr>
        <a:xfrm>
          <a:off x="0" y="722147"/>
          <a:ext cx="50871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D9DE1D-8595-40BE-9EED-8E01ABD807FE}">
      <dsp:nvSpPr>
        <dsp:cNvPr id="0" name=""/>
        <dsp:cNvSpPr/>
      </dsp:nvSpPr>
      <dsp:spPr>
        <a:xfrm>
          <a:off x="0" y="722147"/>
          <a:ext cx="5087172" cy="721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>
              <a:hlinkClick xmlns:r="http://schemas.openxmlformats.org/officeDocument/2006/relationships" r:id="rId1"/>
            </a:rPr>
            <a:t>paguilar@asescr.com</a:t>
          </a:r>
          <a:endParaRPr lang="en-US" sz="2000" kern="1200"/>
        </a:p>
      </dsp:txBody>
      <dsp:txXfrm>
        <a:off x="0" y="722147"/>
        <a:ext cx="5087172" cy="721706"/>
      </dsp:txXfrm>
    </dsp:sp>
    <dsp:sp modelId="{60981B24-C056-4C2D-BB61-57C4B64E317F}">
      <dsp:nvSpPr>
        <dsp:cNvPr id="0" name=""/>
        <dsp:cNvSpPr/>
      </dsp:nvSpPr>
      <dsp:spPr>
        <a:xfrm>
          <a:off x="0" y="1443854"/>
          <a:ext cx="50871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80D13A-9C38-4D57-9E6C-28CAADA9F2FA}">
      <dsp:nvSpPr>
        <dsp:cNvPr id="0" name=""/>
        <dsp:cNvSpPr/>
      </dsp:nvSpPr>
      <dsp:spPr>
        <a:xfrm>
          <a:off x="0" y="1443854"/>
          <a:ext cx="5087172" cy="721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/>
            <a:t>Linkedin: </a:t>
          </a:r>
          <a:r>
            <a:rPr lang="es-CR" sz="2000" kern="1200">
              <a:hlinkClick xmlns:r="http://schemas.openxmlformats.org/officeDocument/2006/relationships" r:id="rId2"/>
            </a:rPr>
            <a:t>https://www.linkedin.com/in/pedroaguilarcr/</a:t>
          </a:r>
          <a:endParaRPr lang="en-US" sz="2000" kern="1200"/>
        </a:p>
      </dsp:txBody>
      <dsp:txXfrm>
        <a:off x="0" y="1443854"/>
        <a:ext cx="5087172" cy="721706"/>
      </dsp:txXfrm>
    </dsp:sp>
    <dsp:sp modelId="{9AE3F675-1B3E-4F6B-B009-ACADCDF58BBE}">
      <dsp:nvSpPr>
        <dsp:cNvPr id="0" name=""/>
        <dsp:cNvSpPr/>
      </dsp:nvSpPr>
      <dsp:spPr>
        <a:xfrm>
          <a:off x="0" y="2165561"/>
          <a:ext cx="50871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6F3C93-B175-4545-B683-5624BD97E07D}">
      <dsp:nvSpPr>
        <dsp:cNvPr id="0" name=""/>
        <dsp:cNvSpPr/>
      </dsp:nvSpPr>
      <dsp:spPr>
        <a:xfrm>
          <a:off x="0" y="2165561"/>
          <a:ext cx="5087172" cy="721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/>
            <a:t>Bibliografía de interés</a:t>
          </a:r>
          <a:endParaRPr lang="en-US" sz="2000" kern="1200"/>
        </a:p>
      </dsp:txBody>
      <dsp:txXfrm>
        <a:off x="0" y="2165561"/>
        <a:ext cx="5087172" cy="721706"/>
      </dsp:txXfrm>
    </dsp:sp>
    <dsp:sp modelId="{8FA016F4-F819-4AA7-882E-C8C3ECA0C997}">
      <dsp:nvSpPr>
        <dsp:cNvPr id="0" name=""/>
        <dsp:cNvSpPr/>
      </dsp:nvSpPr>
      <dsp:spPr>
        <a:xfrm>
          <a:off x="0" y="2887268"/>
          <a:ext cx="50871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7DABCE-FB0A-4E6F-90D4-57266F60AE59}">
      <dsp:nvSpPr>
        <dsp:cNvPr id="0" name=""/>
        <dsp:cNvSpPr/>
      </dsp:nvSpPr>
      <dsp:spPr>
        <a:xfrm>
          <a:off x="0" y="2887268"/>
          <a:ext cx="5087172" cy="721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>
              <a:hlinkClick xmlns:r="http://schemas.openxmlformats.org/officeDocument/2006/relationships" r:id="rId3"/>
            </a:rPr>
            <a:t>https://www.youtube.com/@Asescr</a:t>
          </a:r>
          <a:endParaRPr lang="en-US" sz="2000" kern="1200"/>
        </a:p>
      </dsp:txBody>
      <dsp:txXfrm>
        <a:off x="0" y="2887268"/>
        <a:ext cx="5087172" cy="721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4B47E-D212-438A-905C-DCBB9A4B9419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712E8-0AB7-4CB0-B144-170190E9518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6363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5712E8-0AB7-4CB0-B144-170190E95183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886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0AFE4-523E-5161-2B2B-9C0A983C3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937988-71C1-6A3C-8513-F907AAFD8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60B454-01A2-C520-C746-3A314A4D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7A202F-7C5A-1F77-6F78-7209F9DE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72B7E2-8BE0-661E-B176-F83A17D2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562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CF48D-A89C-2D6E-604E-C39FBD7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882D-7E62-75A7-7CAB-4DD1C50AC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BB5913-61FE-632F-BEF9-DE38CEDC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9C3600-452E-1FF6-A43A-02C0A3BD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3D08F-80B0-88D9-583F-897A6B39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799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148F4A-294E-C691-8595-764C108B9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5AFF9E-DA29-3A1B-D2D4-CD621AA9E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9901B-F94F-7F28-F6A4-4CFD50449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4B2173-9F21-A410-890F-6841B6DA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6CFDB8-A36A-5C81-7698-06DD62AE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0362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4679B-B82F-5F39-2E18-860580FB4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76C58F-ECF8-E254-B224-90C0F72E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6DFAD3-10B7-C17B-654D-D2E2992CC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8F6FFA-3D72-C9E9-57C3-BC623E43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7C92EA-E342-9EDA-7915-9A49C8424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058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AF9F8F-7322-D0C5-F7F6-2676141D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747855-4709-9A6E-D557-275F6F119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A1253A-9468-6615-8D5A-D2814643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D84836-DC23-26FF-90F3-82D400A4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D4E20F-03DD-8680-D5C1-BDB20156B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437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C4CBB-40BC-CF5C-5A6B-CEA66776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66A21-5B06-4CBF-B79A-8205D80F3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4093EF-AC3A-06CE-EB14-5170BDA16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5D96FD-BDBE-E228-9983-3E51F8808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26E2FB-0CA2-F670-ADF0-804F5664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F39329-647B-B400-B71E-2CB80505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4652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D20DB-C5ED-EA0D-0F80-7CB9B85EA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0037C3-EDCA-36D6-C351-020F4FA8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5EEAF-F008-BAE3-6FD9-0080ED087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94A352-1CE5-E411-2EC5-C1EAC8F67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48A424-08F4-AD95-54A3-6DD97AC65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47C05B-4312-9BCF-E674-DED7FB47C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8C5B04-E592-331D-2D02-7974EED6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43C6E9-D675-0FAB-AA79-5DD34B4E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534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163B5-4A4B-945E-6A9D-771CA6F9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FA00C05-A5E3-5685-C0F7-CE48AC99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642C70-DC50-5BA6-6EFD-A11B52E2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E58E95-8430-2DE0-5AF5-2DC39878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605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A1A074-D976-59E3-F314-64417DC1D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5759024-6107-CD7C-0836-61957824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882608-4837-5505-CE11-1BF5F688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3018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5736E-7A24-88CB-14C5-1E367BD9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41C96C-E1B1-A1C0-723D-3DCB66F74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6DD1B4-32D9-ED4B-EB91-1E5F15BF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4D4758-8E7A-0C04-5DFF-4A28D1E3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D73FA4-1026-4801-75C0-8A22D369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1D223-3A72-6765-686A-F7CC3635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119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CE026-6CA9-A758-1698-A83956E72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E76CD6-D96F-8D10-9697-63C2F6BB7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BF478F-AED0-AC87-A1C7-D58848537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031B12-6155-9FB5-73A4-5E93C3F7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82E696-3970-D906-EF4F-80A09759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1389A7-4BA5-6800-5CAF-2346BE7C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978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EFA5F4-ACEC-33F4-A77D-59E0BF5A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742894-BEBE-AC5D-24E1-32B5C7E2D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41A704-4FDB-7DDF-E306-D6EE791419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C28963-189B-4D69-AF66-E9FC3B46F221}" type="datetimeFigureOut">
              <a:rPr lang="es-CR" smtClean="0"/>
              <a:t>3/9/2024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9DE16E-924F-DCEB-7BB3-5EEB39481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ED0867-E773-E43E-541A-802490E11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A1E458-0FFA-4472-B5EC-064E6C16DAF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2811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33E72FA3-BD00-444A-AD9B-E6C3D069C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92566D-41B3-8B8E-A86A-0146717C4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3681028"/>
            <a:ext cx="10506456" cy="1322254"/>
          </a:xfrm>
        </p:spPr>
        <p:txBody>
          <a:bodyPr>
            <a:normAutofit/>
          </a:bodyPr>
          <a:lstStyle/>
          <a:p>
            <a:r>
              <a:rPr lang="es-CR" sz="5200"/>
              <a:t>Semana del Mercado de Valores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6FA4AE-49BB-8F62-1F70-7FC6FAAE6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5189533"/>
            <a:ext cx="10506456" cy="928128"/>
          </a:xfrm>
        </p:spPr>
        <p:txBody>
          <a:bodyPr>
            <a:normAutofit/>
          </a:bodyPr>
          <a:lstStyle/>
          <a:p>
            <a:r>
              <a:rPr lang="es-CR"/>
              <a:t>Setiembre 2024</a:t>
            </a:r>
          </a:p>
        </p:txBody>
      </p:sp>
      <p:pic>
        <p:nvPicPr>
          <p:cNvPr id="13" name="Imagen 12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D6A8AA8E-47C8-D5E7-5FE8-BAB6BBC18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6" y="618950"/>
            <a:ext cx="2825496" cy="2825496"/>
          </a:xfrm>
          <a:prstGeom prst="rect">
            <a:avLst/>
          </a:prstGeom>
        </p:spPr>
      </p:pic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3BAEA3A8-ECCC-CC28-F33D-74E3D2BAD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755" y="618950"/>
            <a:ext cx="2825496" cy="2825496"/>
          </a:xfrm>
          <a:prstGeom prst="rect">
            <a:avLst/>
          </a:prstGeom>
        </p:spPr>
      </p:pic>
      <p:pic>
        <p:nvPicPr>
          <p:cNvPr id="15" name="Imagen 1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75AFFA47-0C87-0036-859A-B44ADA48C7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984" y="1220322"/>
            <a:ext cx="2825496" cy="1622751"/>
          </a:xfrm>
          <a:prstGeom prst="rect">
            <a:avLst/>
          </a:prstGeom>
        </p:spPr>
      </p:pic>
      <p:pic>
        <p:nvPicPr>
          <p:cNvPr id="19" name="Imagen 1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E2406D42-47FE-483A-BFF8-0A177B0B3F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214" y="1715767"/>
            <a:ext cx="2825496" cy="63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9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A72C1B3-FAF4-A3F2-8B1B-7410790C6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s-CR" sz="6700"/>
              <a:t>Gobierno Corporativo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01D590-0A47-01CF-7C1F-FDA8BB61B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CR" sz="2400" i="1" dirty="0"/>
              <a:t>Modelo de gestión que promueve y permite contar con un sistema formal, integral y continuo a través del cual las diferentes partes interesadas de la organización tomen decisiones, implementen estrategias y las supervisen</a:t>
            </a:r>
          </a:p>
        </p:txBody>
      </p:sp>
    </p:spTree>
    <p:extLst>
      <p:ext uri="{BB962C8B-B14F-4D97-AF65-F5344CB8AC3E}">
        <p14:creationId xmlns:p14="http://schemas.microsoft.com/office/powerpoint/2010/main" val="311473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AE1BE0-B319-4903-0633-65581AE7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Las empresas se organizan en “líneas de defensa”</a:t>
            </a:r>
          </a:p>
        </p:txBody>
      </p:sp>
      <p:graphicFrame>
        <p:nvGraphicFramePr>
          <p:cNvPr id="4" name="Marcador de contenido 9">
            <a:extLst>
              <a:ext uri="{FF2B5EF4-FFF2-40B4-BE49-F238E27FC236}">
                <a16:creationId xmlns:a16="http://schemas.microsoft.com/office/drawing/2014/main" id="{B6A527C9-ED2F-5B15-A9AB-9F86F8CF53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3231" y="2335236"/>
          <a:ext cx="10667532" cy="426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977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CE0AE32-1889-A24B-48B9-9105E8D66FC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819CE74-3CB2-60C4-6513-0602FF53E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6994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4830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EB957D-9071-CD8B-F63C-6F6371CB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¿Por qué se necesita?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strellas blancas recortadas sobre un fondo azul">
            <a:extLst>
              <a:ext uri="{FF2B5EF4-FFF2-40B4-BE49-F238E27FC236}">
                <a16:creationId xmlns:a16="http://schemas.microsoft.com/office/drawing/2014/main" id="{2667CA38-39AF-57AA-FEBA-E5E8FCF68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051" r="19936"/>
          <a:stretch/>
        </p:blipFill>
        <p:spPr>
          <a:xfrm>
            <a:off x="-9886" y="10"/>
            <a:ext cx="7572605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9939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CF7E2-6E6D-32E9-7DC3-4B2717D3D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4944" y="2543364"/>
            <a:ext cx="4487056" cy="3599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1. </a:t>
            </a:r>
            <a:r>
              <a:rPr lang="en-US" sz="4400" b="1" dirty="0" err="1"/>
              <a:t>Confianza</a:t>
            </a:r>
            <a:br>
              <a:rPr lang="en-US" sz="4400" b="1" dirty="0"/>
            </a:br>
            <a:r>
              <a:rPr lang="en-US" sz="4400" b="1" dirty="0"/>
              <a:t>2. </a:t>
            </a:r>
            <a:r>
              <a:rPr lang="en-US" sz="4400" b="1" dirty="0" err="1"/>
              <a:t>Transparencia</a:t>
            </a:r>
            <a:br>
              <a:rPr lang="en-US" sz="4400" b="1" dirty="0"/>
            </a:br>
            <a:r>
              <a:rPr lang="en-US" sz="4400" b="1" dirty="0"/>
              <a:t>3. </a:t>
            </a:r>
            <a:r>
              <a:rPr lang="en-US" sz="4400" b="1" dirty="0" err="1"/>
              <a:t>Eficiencia</a:t>
            </a:r>
            <a:br>
              <a:rPr lang="en-US" sz="4400" b="1" dirty="0"/>
            </a:br>
            <a:r>
              <a:rPr lang="en-US" sz="4400" b="1" dirty="0"/>
              <a:t>4. </a:t>
            </a:r>
            <a:r>
              <a:rPr lang="en-US" sz="4400" b="1" dirty="0" err="1"/>
              <a:t>Cumplimiento</a:t>
            </a:r>
            <a:br>
              <a:rPr lang="en-US" sz="4400" b="1" dirty="0"/>
            </a:br>
            <a:r>
              <a:rPr lang="en-US" sz="4400" b="1" dirty="0"/>
              <a:t>5. </a:t>
            </a:r>
            <a:r>
              <a:rPr lang="en-US" sz="4400" b="1" dirty="0" err="1"/>
              <a:t>Reputación</a:t>
            </a:r>
            <a:br>
              <a:rPr lang="en-US" sz="3200" b="1" dirty="0"/>
            </a:br>
            <a:endParaRPr lang="es-CR" sz="3200" b="1" dirty="0"/>
          </a:p>
        </p:txBody>
      </p:sp>
    </p:spTree>
    <p:extLst>
      <p:ext uri="{BB962C8B-B14F-4D97-AF65-F5344CB8AC3E}">
        <p14:creationId xmlns:p14="http://schemas.microsoft.com/office/powerpoint/2010/main" val="68490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6F7AD5-131C-0128-AC9F-21C45CB85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s-CR" sz="4000" dirty="0">
                <a:solidFill>
                  <a:srgbClr val="FFFFFF"/>
                </a:solidFill>
              </a:rPr>
              <a:t>Primeros pasos…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1256A7F-BE2E-0419-469F-32A74B254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1795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14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335A262-7106-4571-BE09-CFA60A9DB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6F043C-2A2A-4ECE-99FC-9670FAF95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F01787-0A17-FF7F-9AAD-4EB9148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685800"/>
            <a:ext cx="5087172" cy="1692835"/>
          </a:xfrm>
        </p:spPr>
        <p:txBody>
          <a:bodyPr anchor="t">
            <a:normAutofit/>
          </a:bodyPr>
          <a:lstStyle/>
          <a:p>
            <a:r>
              <a:rPr lang="es-CR" sz="5000"/>
              <a:t>Consultas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6FE5A8-8C9A-4D97-A7C4-214929653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2BCC44-D272-DCC5-0D5B-2176525932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153" r="20597"/>
          <a:stretch/>
        </p:blipFill>
        <p:spPr>
          <a:xfrm>
            <a:off x="6860989" y="1048447"/>
            <a:ext cx="4805082" cy="480508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6297F2B-78AD-4022-83A4-78FC55E11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BE512E3-C18D-25B2-171A-8845F9E593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95508"/>
              </p:ext>
            </p:extLst>
          </p:nvPr>
        </p:nvGraphicFramePr>
        <p:xfrm>
          <a:off x="1463040" y="2562784"/>
          <a:ext cx="5087172" cy="3609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9627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203</Words>
  <Application>Microsoft Office PowerPoint</Application>
  <PresentationFormat>Panorámica</PresentationFormat>
  <Paragraphs>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Helvetica Neue Medium</vt:lpstr>
      <vt:lpstr>Tema de Office</vt:lpstr>
      <vt:lpstr>Semana del Mercado de Valores</vt:lpstr>
      <vt:lpstr>Gobierno Corporativo</vt:lpstr>
      <vt:lpstr>Las empresas se organizan en “líneas de defensa”</vt:lpstr>
      <vt:lpstr>Presentación de PowerPoint</vt:lpstr>
      <vt:lpstr>¿Por qué se necesita?</vt:lpstr>
      <vt:lpstr>Presentación de PowerPoint</vt:lpstr>
      <vt:lpstr>Primeros pasos…</vt:lpstr>
      <vt:lpstr>Consultas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Aguilar Moya</dc:creator>
  <cp:lastModifiedBy>Pedro Aguilar Moya</cp:lastModifiedBy>
  <cp:revision>1</cp:revision>
  <dcterms:created xsi:type="dcterms:W3CDTF">2024-09-04T05:23:16Z</dcterms:created>
  <dcterms:modified xsi:type="dcterms:W3CDTF">2024-09-04T14:37:51Z</dcterms:modified>
</cp:coreProperties>
</file>