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692" r:id="rId3"/>
    <p:sldMasterId id="2147483697" r:id="rId4"/>
    <p:sldMasterId id="2147483709" r:id="rId5"/>
    <p:sldMasterId id="2147483748" r:id="rId6"/>
    <p:sldMasterId id="2147483760" r:id="rId7"/>
    <p:sldMasterId id="2147483773" r:id="rId8"/>
    <p:sldMasterId id="2147483798" r:id="rId9"/>
  </p:sldMasterIdLst>
  <p:notesMasterIdLst>
    <p:notesMasterId r:id="rId44"/>
  </p:notesMasterIdLst>
  <p:sldIdLst>
    <p:sldId id="540" r:id="rId10"/>
    <p:sldId id="541" r:id="rId11"/>
    <p:sldId id="543" r:id="rId12"/>
    <p:sldId id="644" r:id="rId13"/>
    <p:sldId id="257" r:id="rId14"/>
    <p:sldId id="267" r:id="rId15"/>
    <p:sldId id="556" r:id="rId16"/>
    <p:sldId id="645" r:id="rId17"/>
    <p:sldId id="477" r:id="rId18"/>
    <p:sldId id="506" r:id="rId19"/>
    <p:sldId id="256" r:id="rId20"/>
    <p:sldId id="715" r:id="rId21"/>
    <p:sldId id="710" r:id="rId22"/>
    <p:sldId id="711" r:id="rId23"/>
    <p:sldId id="263" r:id="rId24"/>
    <p:sldId id="320" r:id="rId25"/>
    <p:sldId id="311" r:id="rId26"/>
    <p:sldId id="555" r:id="rId27"/>
    <p:sldId id="283" r:id="rId28"/>
    <p:sldId id="284" r:id="rId29"/>
    <p:sldId id="277" r:id="rId30"/>
    <p:sldId id="271" r:id="rId31"/>
    <p:sldId id="334" r:id="rId32"/>
    <p:sldId id="279" r:id="rId33"/>
    <p:sldId id="280" r:id="rId34"/>
    <p:sldId id="281" r:id="rId35"/>
    <p:sldId id="265" r:id="rId36"/>
    <p:sldId id="275" r:id="rId37"/>
    <p:sldId id="276" r:id="rId38"/>
    <p:sldId id="282" r:id="rId39"/>
    <p:sldId id="339" r:id="rId40"/>
    <p:sldId id="312" r:id="rId41"/>
    <p:sldId id="303" r:id="rId42"/>
    <p:sldId id="574" r:id="rId4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922E"/>
    <a:srgbClr val="F8F8F8"/>
    <a:srgbClr val="2EE0CA"/>
    <a:srgbClr val="520B75"/>
    <a:srgbClr val="19ACBE"/>
    <a:srgbClr val="004C82"/>
    <a:srgbClr val="3CD1E3"/>
    <a:srgbClr val="9CD32D"/>
    <a:srgbClr val="43D095"/>
    <a:srgbClr val="4563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7DE28-B224-45F6-9939-75CD61364EB4}" v="1" dt="2024-09-06T14:46:16.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6/11/relationships/changesInfo" Target="changesInfos/changesInfo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ableStyles" Target="tableStyles.xml"/><Relationship Id="rId8" Type="http://schemas.openxmlformats.org/officeDocument/2006/relationships/slideMaster" Target="slideMasters/slideMaster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ald Josué Araya Gutiérrez" userId="82aa440e-1388-45cf-a7a8-e3867d707362" providerId="ADAL" clId="{9D27DE28-B224-45F6-9939-75CD61364EB4}"/>
    <pc:docChg chg="custSel addSld delSld modSld">
      <pc:chgData name="Ronald Josué Araya Gutiérrez" userId="82aa440e-1388-45cf-a7a8-e3867d707362" providerId="ADAL" clId="{9D27DE28-B224-45F6-9939-75CD61364EB4}" dt="2024-09-06T16:18:08.103" v="17" actId="27636"/>
      <pc:docMkLst>
        <pc:docMk/>
      </pc:docMkLst>
      <pc:sldChg chg="modSp add mod">
        <pc:chgData name="Ronald Josué Araya Gutiérrez" userId="82aa440e-1388-45cf-a7a8-e3867d707362" providerId="ADAL" clId="{9D27DE28-B224-45F6-9939-75CD61364EB4}" dt="2024-09-06T14:53:19.525" v="8" actId="14100"/>
        <pc:sldMkLst>
          <pc:docMk/>
          <pc:sldMk cId="1390731688" sldId="265"/>
        </pc:sldMkLst>
        <pc:spChg chg="mod">
          <ac:chgData name="Ronald Josué Araya Gutiérrez" userId="82aa440e-1388-45cf-a7a8-e3867d707362" providerId="ADAL" clId="{9D27DE28-B224-45F6-9939-75CD61364EB4}" dt="2024-09-06T14:53:19.525" v="8" actId="14100"/>
          <ac:spMkLst>
            <pc:docMk/>
            <pc:sldMk cId="1390731688" sldId="265"/>
            <ac:spMk id="2" creationId="{8AFEF298-D145-7788-B2FB-C644552F12ED}"/>
          </ac:spMkLst>
        </pc:spChg>
      </pc:sldChg>
      <pc:sldChg chg="add">
        <pc:chgData name="Ronald Josué Araya Gutiérrez" userId="82aa440e-1388-45cf-a7a8-e3867d707362" providerId="ADAL" clId="{9D27DE28-B224-45F6-9939-75CD61364EB4}" dt="2024-09-06T14:46:16.895" v="3"/>
        <pc:sldMkLst>
          <pc:docMk/>
          <pc:sldMk cId="917518711" sldId="271"/>
        </pc:sldMkLst>
      </pc:sldChg>
      <pc:sldChg chg="modSp add mod setBg">
        <pc:chgData name="Ronald Josué Araya Gutiérrez" userId="82aa440e-1388-45cf-a7a8-e3867d707362" providerId="ADAL" clId="{9D27DE28-B224-45F6-9939-75CD61364EB4}" dt="2024-09-06T14:53:54.006" v="9" actId="255"/>
        <pc:sldMkLst>
          <pc:docMk/>
          <pc:sldMk cId="2617431981" sldId="275"/>
        </pc:sldMkLst>
        <pc:spChg chg="mod">
          <ac:chgData name="Ronald Josué Araya Gutiérrez" userId="82aa440e-1388-45cf-a7a8-e3867d707362" providerId="ADAL" clId="{9D27DE28-B224-45F6-9939-75CD61364EB4}" dt="2024-09-06T14:53:54.006" v="9" actId="255"/>
          <ac:spMkLst>
            <pc:docMk/>
            <pc:sldMk cId="2617431981" sldId="275"/>
            <ac:spMk id="2" creationId="{962A9A71-1704-E66D-1FB0-F5711C3085E3}"/>
          </ac:spMkLst>
        </pc:spChg>
      </pc:sldChg>
      <pc:sldChg chg="delSp add setBg delDesignElem">
        <pc:chgData name="Ronald Josué Araya Gutiérrez" userId="82aa440e-1388-45cf-a7a8-e3867d707362" providerId="ADAL" clId="{9D27DE28-B224-45F6-9939-75CD61364EB4}" dt="2024-09-06T14:46:16.895" v="3"/>
        <pc:sldMkLst>
          <pc:docMk/>
          <pc:sldMk cId="10031197" sldId="276"/>
        </pc:sldMkLst>
        <pc:spChg chg="del">
          <ac:chgData name="Ronald Josué Araya Gutiérrez" userId="82aa440e-1388-45cf-a7a8-e3867d707362" providerId="ADAL" clId="{9D27DE28-B224-45F6-9939-75CD61364EB4}" dt="2024-09-06T14:46:16.895" v="3"/>
          <ac:spMkLst>
            <pc:docMk/>
            <pc:sldMk cId="10031197" sldId="276"/>
            <ac:spMk id="15" creationId="{AAD0DBB9-1A4B-4391-81D4-CB19F9AB918A}"/>
          </ac:spMkLst>
        </pc:spChg>
        <pc:spChg chg="del">
          <ac:chgData name="Ronald Josué Araya Gutiérrez" userId="82aa440e-1388-45cf-a7a8-e3867d707362" providerId="ADAL" clId="{9D27DE28-B224-45F6-9939-75CD61364EB4}" dt="2024-09-06T14:46:16.895" v="3"/>
          <ac:spMkLst>
            <pc:docMk/>
            <pc:sldMk cId="10031197" sldId="276"/>
            <ac:spMk id="18" creationId="{BACC6370-2D7E-4714-9D71-7542949D7D5D}"/>
          </ac:spMkLst>
        </pc:spChg>
        <pc:spChg chg="del">
          <ac:chgData name="Ronald Josué Araya Gutiérrez" userId="82aa440e-1388-45cf-a7a8-e3867d707362" providerId="ADAL" clId="{9D27DE28-B224-45F6-9939-75CD61364EB4}" dt="2024-09-06T14:46:16.895" v="3"/>
          <ac:spMkLst>
            <pc:docMk/>
            <pc:sldMk cId="10031197" sldId="276"/>
            <ac:spMk id="20" creationId="{F68B3F68-107C-434F-AA38-110D5EA91B85}"/>
          </ac:spMkLst>
        </pc:spChg>
        <pc:spChg chg="del">
          <ac:chgData name="Ronald Josué Araya Gutiérrez" userId="82aa440e-1388-45cf-a7a8-e3867d707362" providerId="ADAL" clId="{9D27DE28-B224-45F6-9939-75CD61364EB4}" dt="2024-09-06T14:46:16.895" v="3"/>
          <ac:spMkLst>
            <pc:docMk/>
            <pc:sldMk cId="10031197" sldId="276"/>
            <ac:spMk id="24" creationId="{063BBA22-50EA-4C4D-BE05-F1CE4E63AA56}"/>
          </ac:spMkLst>
        </pc:spChg>
      </pc:sldChg>
      <pc:sldChg chg="add">
        <pc:chgData name="Ronald Josué Araya Gutiérrez" userId="82aa440e-1388-45cf-a7a8-e3867d707362" providerId="ADAL" clId="{9D27DE28-B224-45F6-9939-75CD61364EB4}" dt="2024-09-06T14:46:16.895" v="3"/>
        <pc:sldMkLst>
          <pc:docMk/>
          <pc:sldMk cId="1956960900" sldId="277"/>
        </pc:sldMkLst>
      </pc:sldChg>
      <pc:sldChg chg="add">
        <pc:chgData name="Ronald Josué Araya Gutiérrez" userId="82aa440e-1388-45cf-a7a8-e3867d707362" providerId="ADAL" clId="{9D27DE28-B224-45F6-9939-75CD61364EB4}" dt="2024-09-06T14:46:16.895" v="3"/>
        <pc:sldMkLst>
          <pc:docMk/>
          <pc:sldMk cId="2434273702" sldId="279"/>
        </pc:sldMkLst>
      </pc:sldChg>
      <pc:sldChg chg="add">
        <pc:chgData name="Ronald Josué Araya Gutiérrez" userId="82aa440e-1388-45cf-a7a8-e3867d707362" providerId="ADAL" clId="{9D27DE28-B224-45F6-9939-75CD61364EB4}" dt="2024-09-06T14:46:16.895" v="3"/>
        <pc:sldMkLst>
          <pc:docMk/>
          <pc:sldMk cId="1020202931" sldId="280"/>
        </pc:sldMkLst>
      </pc:sldChg>
      <pc:sldChg chg="delSp modSp add mod setBg delDesignElem">
        <pc:chgData name="Ronald Josué Araya Gutiérrez" userId="82aa440e-1388-45cf-a7a8-e3867d707362" providerId="ADAL" clId="{9D27DE28-B224-45F6-9939-75CD61364EB4}" dt="2024-09-06T16:18:08.103" v="17" actId="27636"/>
        <pc:sldMkLst>
          <pc:docMk/>
          <pc:sldMk cId="2528884740" sldId="281"/>
        </pc:sldMkLst>
        <pc:spChg chg="mod">
          <ac:chgData name="Ronald Josué Araya Gutiérrez" userId="82aa440e-1388-45cf-a7a8-e3867d707362" providerId="ADAL" clId="{9D27DE28-B224-45F6-9939-75CD61364EB4}" dt="2024-09-06T16:18:08.103" v="17" actId="27636"/>
          <ac:spMkLst>
            <pc:docMk/>
            <pc:sldMk cId="2528884740" sldId="281"/>
            <ac:spMk id="4" creationId="{CB896D8D-D8C5-9EE9-2D0B-58FD1DC969E4}"/>
          </ac:spMkLst>
        </pc:spChg>
        <pc:spChg chg="del">
          <ac:chgData name="Ronald Josué Araya Gutiérrez" userId="82aa440e-1388-45cf-a7a8-e3867d707362" providerId="ADAL" clId="{9D27DE28-B224-45F6-9939-75CD61364EB4}" dt="2024-09-06T14:46:16.895" v="3"/>
          <ac:spMkLst>
            <pc:docMk/>
            <pc:sldMk cId="2528884740" sldId="281"/>
            <ac:spMk id="12" creationId="{D4771268-CB57-404A-9271-370EB28F6090}"/>
          </ac:spMkLst>
        </pc:spChg>
      </pc:sldChg>
      <pc:sldChg chg="delSp add setBg delDesignElem">
        <pc:chgData name="Ronald Josué Araya Gutiérrez" userId="82aa440e-1388-45cf-a7a8-e3867d707362" providerId="ADAL" clId="{9D27DE28-B224-45F6-9939-75CD61364EB4}" dt="2024-09-06T14:46:16.895" v="3"/>
        <pc:sldMkLst>
          <pc:docMk/>
          <pc:sldMk cId="1953942122" sldId="282"/>
        </pc:sldMkLst>
        <pc:spChg chg="del">
          <ac:chgData name="Ronald Josué Araya Gutiérrez" userId="82aa440e-1388-45cf-a7a8-e3867d707362" providerId="ADAL" clId="{9D27DE28-B224-45F6-9939-75CD61364EB4}" dt="2024-09-06T14:46:16.895" v="3"/>
          <ac:spMkLst>
            <pc:docMk/>
            <pc:sldMk cId="1953942122" sldId="282"/>
            <ac:spMk id="18" creationId="{C0763A76-9F1C-4FC5-82B7-DD475DA461B2}"/>
          </ac:spMkLst>
        </pc:spChg>
        <pc:spChg chg="del">
          <ac:chgData name="Ronald Josué Araya Gutiérrez" userId="82aa440e-1388-45cf-a7a8-e3867d707362" providerId="ADAL" clId="{9D27DE28-B224-45F6-9939-75CD61364EB4}" dt="2024-09-06T14:46:16.895" v="3"/>
          <ac:spMkLst>
            <pc:docMk/>
            <pc:sldMk cId="1953942122" sldId="282"/>
            <ac:spMk id="19" creationId="{E81BF4F6-F2CF-4984-9D14-D6966D92F99F}"/>
          </ac:spMkLst>
        </pc:spChg>
      </pc:sldChg>
      <pc:sldChg chg="add">
        <pc:chgData name="Ronald Josué Araya Gutiérrez" userId="82aa440e-1388-45cf-a7a8-e3867d707362" providerId="ADAL" clId="{9D27DE28-B224-45F6-9939-75CD61364EB4}" dt="2024-09-06T14:46:16.895" v="3"/>
        <pc:sldMkLst>
          <pc:docMk/>
          <pc:sldMk cId="565432816" sldId="283"/>
        </pc:sldMkLst>
      </pc:sldChg>
      <pc:sldChg chg="add">
        <pc:chgData name="Ronald Josué Araya Gutiérrez" userId="82aa440e-1388-45cf-a7a8-e3867d707362" providerId="ADAL" clId="{9D27DE28-B224-45F6-9939-75CD61364EB4}" dt="2024-09-06T14:46:16.895" v="3"/>
        <pc:sldMkLst>
          <pc:docMk/>
          <pc:sldMk cId="3587532038" sldId="284"/>
        </pc:sldMkLst>
      </pc:sldChg>
      <pc:sldChg chg="add del">
        <pc:chgData name="Ronald Josué Araya Gutiérrez" userId="82aa440e-1388-45cf-a7a8-e3867d707362" providerId="ADAL" clId="{9D27DE28-B224-45F6-9939-75CD61364EB4}" dt="2024-09-06T14:46:34.617" v="6" actId="2696"/>
        <pc:sldMkLst>
          <pc:docMk/>
          <pc:sldMk cId="2213165417" sldId="332"/>
        </pc:sldMkLst>
      </pc:sldChg>
      <pc:sldChg chg="modSp add mod">
        <pc:chgData name="Ronald Josué Araya Gutiérrez" userId="82aa440e-1388-45cf-a7a8-e3867d707362" providerId="ADAL" clId="{9D27DE28-B224-45F6-9939-75CD61364EB4}" dt="2024-09-06T14:46:16.974" v="4" actId="27636"/>
        <pc:sldMkLst>
          <pc:docMk/>
          <pc:sldMk cId="1033999351" sldId="334"/>
        </pc:sldMkLst>
        <pc:spChg chg="mod">
          <ac:chgData name="Ronald Josué Araya Gutiérrez" userId="82aa440e-1388-45cf-a7a8-e3867d707362" providerId="ADAL" clId="{9D27DE28-B224-45F6-9939-75CD61364EB4}" dt="2024-09-06T14:46:16.974" v="4" actId="27636"/>
          <ac:spMkLst>
            <pc:docMk/>
            <pc:sldMk cId="1033999351" sldId="334"/>
            <ac:spMk id="3" creationId="{C8D9FF86-3FBA-EAF6-BA53-E75A6FC16696}"/>
          </ac:spMkLst>
        </pc:spChg>
      </pc:sldChg>
      <pc:sldChg chg="add">
        <pc:chgData name="Ronald Josué Araya Gutiérrez" userId="82aa440e-1388-45cf-a7a8-e3867d707362" providerId="ADAL" clId="{9D27DE28-B224-45F6-9939-75CD61364EB4}" dt="2024-09-06T14:46:16.895" v="3"/>
        <pc:sldMkLst>
          <pc:docMk/>
          <pc:sldMk cId="462787077" sldId="339"/>
        </pc:sldMkLst>
      </pc:sldChg>
      <pc:sldMasterChg chg="delSldLayout">
        <pc:chgData name="Ronald Josué Araya Gutiérrez" userId="82aa440e-1388-45cf-a7a8-e3867d707362" providerId="ADAL" clId="{9D27DE28-B224-45F6-9939-75CD61364EB4}" dt="2024-09-06T14:46:34.617" v="6" actId="2696"/>
        <pc:sldMasterMkLst>
          <pc:docMk/>
          <pc:sldMasterMk cId="2966792770" sldId="2147483648"/>
        </pc:sldMasterMkLst>
        <pc:sldLayoutChg chg="del">
          <pc:chgData name="Ronald Josué Araya Gutiérrez" userId="82aa440e-1388-45cf-a7a8-e3867d707362" providerId="ADAL" clId="{9D27DE28-B224-45F6-9939-75CD61364EB4}" dt="2024-09-06T14:46:34.617" v="6" actId="2696"/>
          <pc:sldLayoutMkLst>
            <pc:docMk/>
            <pc:sldMasterMk cId="2966792770" sldId="2147483648"/>
            <pc:sldLayoutMk cId="1360206019" sldId="214748381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78D776-6269-44C9-8B4B-640E389774B1}" type="doc">
      <dgm:prSet loTypeId="urn:microsoft.com/office/officeart/2005/8/layout/pyramid2" loCatId="list" qsTypeId="urn:microsoft.com/office/officeart/2005/8/quickstyle/simple1" qsCatId="simple" csTypeId="urn:microsoft.com/office/officeart/2005/8/colors/accent3_5" csCatId="accent3" phldr="1"/>
      <dgm:spPr/>
    </dgm:pt>
    <dgm:pt modelId="{A9E6AE8A-B311-46CF-8ABD-24B2A3B1A8F4}">
      <dgm:prSet phldrT="[Texto]"/>
      <dgm:spPr/>
      <dgm:t>
        <a:bodyPr/>
        <a:lstStyle/>
        <a:p>
          <a:r>
            <a:rPr lang="es-MX" dirty="0"/>
            <a:t>RSM No Valorizables</a:t>
          </a:r>
          <a:endParaRPr lang="es-CR" dirty="0"/>
        </a:p>
      </dgm:t>
    </dgm:pt>
    <dgm:pt modelId="{24831C0C-5850-4E7D-B3A0-939C2500F553}" type="parTrans" cxnId="{85882D42-9909-4B2B-887E-10232B77CF54}">
      <dgm:prSet/>
      <dgm:spPr/>
      <dgm:t>
        <a:bodyPr/>
        <a:lstStyle/>
        <a:p>
          <a:endParaRPr lang="es-CR"/>
        </a:p>
      </dgm:t>
    </dgm:pt>
    <dgm:pt modelId="{DC9B1CB8-2077-49A0-BD79-1663F602FFBE}" type="sibTrans" cxnId="{85882D42-9909-4B2B-887E-10232B77CF54}">
      <dgm:prSet/>
      <dgm:spPr/>
      <dgm:t>
        <a:bodyPr/>
        <a:lstStyle/>
        <a:p>
          <a:endParaRPr lang="es-CR"/>
        </a:p>
      </dgm:t>
    </dgm:pt>
    <dgm:pt modelId="{B66714E4-FA76-41BF-B428-528CEBB275F5}">
      <dgm:prSet phldrT="[Texto]"/>
      <dgm:spPr/>
      <dgm:t>
        <a:bodyPr/>
        <a:lstStyle/>
        <a:p>
          <a:r>
            <a:rPr lang="es-MX" dirty="0"/>
            <a:t>RSM Valorizables contaminados</a:t>
          </a:r>
          <a:endParaRPr lang="es-CR" dirty="0"/>
        </a:p>
      </dgm:t>
    </dgm:pt>
    <dgm:pt modelId="{FC81ECB2-6A6B-459A-961E-95BD8D314B38}" type="parTrans" cxnId="{67DAB7EA-E26A-4245-BACE-E1E9C69DD7A9}">
      <dgm:prSet/>
      <dgm:spPr/>
      <dgm:t>
        <a:bodyPr/>
        <a:lstStyle/>
        <a:p>
          <a:endParaRPr lang="es-CR"/>
        </a:p>
      </dgm:t>
    </dgm:pt>
    <dgm:pt modelId="{7BCAB8B3-B661-48DB-9652-E42CD557D0DE}" type="sibTrans" cxnId="{67DAB7EA-E26A-4245-BACE-E1E9C69DD7A9}">
      <dgm:prSet/>
      <dgm:spPr/>
      <dgm:t>
        <a:bodyPr/>
        <a:lstStyle/>
        <a:p>
          <a:endParaRPr lang="es-CR"/>
        </a:p>
      </dgm:t>
    </dgm:pt>
    <dgm:pt modelId="{BE740164-EE30-46A7-A2E0-9B33794D72A9}">
      <dgm:prSet phldrT="[Texto]"/>
      <dgm:spPr/>
      <dgm:t>
        <a:bodyPr/>
        <a:lstStyle/>
        <a:p>
          <a:r>
            <a:rPr lang="es-MX" dirty="0"/>
            <a:t>Llantas</a:t>
          </a:r>
          <a:endParaRPr lang="es-CR" dirty="0"/>
        </a:p>
      </dgm:t>
    </dgm:pt>
    <dgm:pt modelId="{E5BAE234-1AFA-416E-8C33-4A374A4744EF}" type="parTrans" cxnId="{8535709D-EBB0-4658-A95C-10145123BB29}">
      <dgm:prSet/>
      <dgm:spPr/>
      <dgm:t>
        <a:bodyPr/>
        <a:lstStyle/>
        <a:p>
          <a:endParaRPr lang="es-CR"/>
        </a:p>
      </dgm:t>
    </dgm:pt>
    <dgm:pt modelId="{81B23875-2F57-488C-8042-758DAD143CAB}" type="sibTrans" cxnId="{8535709D-EBB0-4658-A95C-10145123BB29}">
      <dgm:prSet/>
      <dgm:spPr/>
      <dgm:t>
        <a:bodyPr/>
        <a:lstStyle/>
        <a:p>
          <a:endParaRPr lang="es-CR"/>
        </a:p>
      </dgm:t>
    </dgm:pt>
    <dgm:pt modelId="{C89EA1A2-394F-49C6-933A-D90B41CEC6FB}">
      <dgm:prSet/>
      <dgm:spPr/>
      <dgm:t>
        <a:bodyPr/>
        <a:lstStyle/>
        <a:p>
          <a:r>
            <a:rPr lang="es-MX" dirty="0"/>
            <a:t>Residuo Orgánico de Patios y trochas</a:t>
          </a:r>
          <a:endParaRPr lang="es-CR" dirty="0"/>
        </a:p>
      </dgm:t>
    </dgm:pt>
    <dgm:pt modelId="{752FB28B-581A-4BC2-B672-41837B0A0145}" type="parTrans" cxnId="{D59695D9-5C3C-476B-B028-8344BC821CBA}">
      <dgm:prSet/>
      <dgm:spPr/>
      <dgm:t>
        <a:bodyPr/>
        <a:lstStyle/>
        <a:p>
          <a:endParaRPr lang="es-CR"/>
        </a:p>
      </dgm:t>
    </dgm:pt>
    <dgm:pt modelId="{CD948CAF-ED13-4E38-96CC-258E77824C2F}" type="sibTrans" cxnId="{D59695D9-5C3C-476B-B028-8344BC821CBA}">
      <dgm:prSet/>
      <dgm:spPr/>
      <dgm:t>
        <a:bodyPr/>
        <a:lstStyle/>
        <a:p>
          <a:endParaRPr lang="es-CR"/>
        </a:p>
      </dgm:t>
    </dgm:pt>
    <dgm:pt modelId="{CB9D0931-C77B-4CCF-A57E-69D9E7480055}">
      <dgm:prSet/>
      <dgm:spPr/>
      <dgm:t>
        <a:bodyPr/>
        <a:lstStyle/>
        <a:p>
          <a:r>
            <a:rPr lang="es-MX" dirty="0"/>
            <a:t>Desechos industriales: bagazo, rastrojo, aceites vegetales, desechos orgánicos, textiles, </a:t>
          </a:r>
          <a:r>
            <a:rPr lang="es-MX" dirty="0" err="1"/>
            <a:t>etc</a:t>
          </a:r>
          <a:endParaRPr lang="es-CR" dirty="0"/>
        </a:p>
      </dgm:t>
    </dgm:pt>
    <dgm:pt modelId="{BA46788C-B3E0-4CE5-9B47-6B022357D8BB}" type="parTrans" cxnId="{AE32542A-2027-4A71-A8DA-0DABF0649003}">
      <dgm:prSet/>
      <dgm:spPr/>
      <dgm:t>
        <a:bodyPr/>
        <a:lstStyle/>
        <a:p>
          <a:endParaRPr lang="es-CR"/>
        </a:p>
      </dgm:t>
    </dgm:pt>
    <dgm:pt modelId="{A3375B7F-0062-4F6A-8EF9-39339F7B4864}" type="sibTrans" cxnId="{AE32542A-2027-4A71-A8DA-0DABF0649003}">
      <dgm:prSet/>
      <dgm:spPr/>
      <dgm:t>
        <a:bodyPr/>
        <a:lstStyle/>
        <a:p>
          <a:endParaRPr lang="es-CR"/>
        </a:p>
      </dgm:t>
    </dgm:pt>
    <dgm:pt modelId="{05EC3F27-CEBB-4868-82F0-AECC171C2B5E}" type="pres">
      <dgm:prSet presAssocID="{4978D776-6269-44C9-8B4B-640E389774B1}" presName="compositeShape" presStyleCnt="0">
        <dgm:presLayoutVars>
          <dgm:dir/>
          <dgm:resizeHandles/>
        </dgm:presLayoutVars>
      </dgm:prSet>
      <dgm:spPr/>
    </dgm:pt>
    <dgm:pt modelId="{A2536097-2851-4200-AEA9-402DC9F878BC}" type="pres">
      <dgm:prSet presAssocID="{4978D776-6269-44C9-8B4B-640E389774B1}" presName="pyramid" presStyleLbl="node1" presStyleIdx="0" presStyleCnt="1"/>
      <dgm:spPr/>
    </dgm:pt>
    <dgm:pt modelId="{E1270FF6-4785-4252-878E-AD960C627CE0}" type="pres">
      <dgm:prSet presAssocID="{4978D776-6269-44C9-8B4B-640E389774B1}" presName="theList" presStyleCnt="0"/>
      <dgm:spPr/>
    </dgm:pt>
    <dgm:pt modelId="{49582D6B-09D7-4FF2-814C-9A8EFCD7E48E}" type="pres">
      <dgm:prSet presAssocID="{A9E6AE8A-B311-46CF-8ABD-24B2A3B1A8F4}" presName="aNode" presStyleLbl="fgAcc1" presStyleIdx="0" presStyleCnt="5">
        <dgm:presLayoutVars>
          <dgm:bulletEnabled val="1"/>
        </dgm:presLayoutVars>
      </dgm:prSet>
      <dgm:spPr/>
    </dgm:pt>
    <dgm:pt modelId="{673155FC-DFA3-4F3B-9DF5-2CE44C2A5802}" type="pres">
      <dgm:prSet presAssocID="{A9E6AE8A-B311-46CF-8ABD-24B2A3B1A8F4}" presName="aSpace" presStyleCnt="0"/>
      <dgm:spPr/>
    </dgm:pt>
    <dgm:pt modelId="{140C2176-23B7-452C-B2B4-AE4D2FF3A302}" type="pres">
      <dgm:prSet presAssocID="{B66714E4-FA76-41BF-B428-528CEBB275F5}" presName="aNode" presStyleLbl="fgAcc1" presStyleIdx="1" presStyleCnt="5">
        <dgm:presLayoutVars>
          <dgm:bulletEnabled val="1"/>
        </dgm:presLayoutVars>
      </dgm:prSet>
      <dgm:spPr/>
    </dgm:pt>
    <dgm:pt modelId="{0E8D28CE-728A-46D4-B5B3-5F80F8883092}" type="pres">
      <dgm:prSet presAssocID="{B66714E4-FA76-41BF-B428-528CEBB275F5}" presName="aSpace" presStyleCnt="0"/>
      <dgm:spPr/>
    </dgm:pt>
    <dgm:pt modelId="{314B633F-B81C-46A0-BEE9-C02E1CE1E192}" type="pres">
      <dgm:prSet presAssocID="{C89EA1A2-394F-49C6-933A-D90B41CEC6FB}" presName="aNode" presStyleLbl="fgAcc1" presStyleIdx="2" presStyleCnt="5">
        <dgm:presLayoutVars>
          <dgm:bulletEnabled val="1"/>
        </dgm:presLayoutVars>
      </dgm:prSet>
      <dgm:spPr/>
    </dgm:pt>
    <dgm:pt modelId="{D7B10743-1354-4B03-ABF7-5BDE54694EC4}" type="pres">
      <dgm:prSet presAssocID="{C89EA1A2-394F-49C6-933A-D90B41CEC6FB}" presName="aSpace" presStyleCnt="0"/>
      <dgm:spPr/>
    </dgm:pt>
    <dgm:pt modelId="{7582A4CC-9443-4BF8-8187-81E85669C234}" type="pres">
      <dgm:prSet presAssocID="{CB9D0931-C77B-4CCF-A57E-69D9E7480055}" presName="aNode" presStyleLbl="fgAcc1" presStyleIdx="3" presStyleCnt="5">
        <dgm:presLayoutVars>
          <dgm:bulletEnabled val="1"/>
        </dgm:presLayoutVars>
      </dgm:prSet>
      <dgm:spPr/>
    </dgm:pt>
    <dgm:pt modelId="{5431455D-13C1-4169-822B-E1B7B97F4046}" type="pres">
      <dgm:prSet presAssocID="{CB9D0931-C77B-4CCF-A57E-69D9E7480055}" presName="aSpace" presStyleCnt="0"/>
      <dgm:spPr/>
    </dgm:pt>
    <dgm:pt modelId="{9E65A4C4-4A2C-4405-86AD-C51B6BC2DEFB}" type="pres">
      <dgm:prSet presAssocID="{BE740164-EE30-46A7-A2E0-9B33794D72A9}" presName="aNode" presStyleLbl="fgAcc1" presStyleIdx="4" presStyleCnt="5">
        <dgm:presLayoutVars>
          <dgm:bulletEnabled val="1"/>
        </dgm:presLayoutVars>
      </dgm:prSet>
      <dgm:spPr/>
    </dgm:pt>
    <dgm:pt modelId="{5592FED6-2657-4F17-A8A6-019A835A9F2E}" type="pres">
      <dgm:prSet presAssocID="{BE740164-EE30-46A7-A2E0-9B33794D72A9}" presName="aSpace" presStyleCnt="0"/>
      <dgm:spPr/>
    </dgm:pt>
  </dgm:ptLst>
  <dgm:cxnLst>
    <dgm:cxn modelId="{A5A35C0B-B717-46D2-B8AB-7B655C563DBC}" type="presOf" srcId="{C89EA1A2-394F-49C6-933A-D90B41CEC6FB}" destId="{314B633F-B81C-46A0-BEE9-C02E1CE1E192}" srcOrd="0" destOrd="0" presId="urn:microsoft.com/office/officeart/2005/8/layout/pyramid2"/>
    <dgm:cxn modelId="{B73A7A18-D0D4-4C7A-A41F-DB4AE77E4427}" type="presOf" srcId="{CB9D0931-C77B-4CCF-A57E-69D9E7480055}" destId="{7582A4CC-9443-4BF8-8187-81E85669C234}" srcOrd="0" destOrd="0" presId="urn:microsoft.com/office/officeart/2005/8/layout/pyramid2"/>
    <dgm:cxn modelId="{AE32542A-2027-4A71-A8DA-0DABF0649003}" srcId="{4978D776-6269-44C9-8B4B-640E389774B1}" destId="{CB9D0931-C77B-4CCF-A57E-69D9E7480055}" srcOrd="3" destOrd="0" parTransId="{BA46788C-B3E0-4CE5-9B47-6B022357D8BB}" sibTransId="{A3375B7F-0062-4F6A-8EF9-39339F7B4864}"/>
    <dgm:cxn modelId="{6DB5AA40-F86F-445F-AE66-17900CA153B1}" type="presOf" srcId="{4978D776-6269-44C9-8B4B-640E389774B1}" destId="{05EC3F27-CEBB-4868-82F0-AECC171C2B5E}" srcOrd="0" destOrd="0" presId="urn:microsoft.com/office/officeart/2005/8/layout/pyramid2"/>
    <dgm:cxn modelId="{85882D42-9909-4B2B-887E-10232B77CF54}" srcId="{4978D776-6269-44C9-8B4B-640E389774B1}" destId="{A9E6AE8A-B311-46CF-8ABD-24B2A3B1A8F4}" srcOrd="0" destOrd="0" parTransId="{24831C0C-5850-4E7D-B3A0-939C2500F553}" sibTransId="{DC9B1CB8-2077-49A0-BD79-1663F602FFBE}"/>
    <dgm:cxn modelId="{935E1D4D-6D47-4A8A-8ED8-BD55D675CD47}" type="presOf" srcId="{A9E6AE8A-B311-46CF-8ABD-24B2A3B1A8F4}" destId="{49582D6B-09D7-4FF2-814C-9A8EFCD7E48E}" srcOrd="0" destOrd="0" presId="urn:microsoft.com/office/officeart/2005/8/layout/pyramid2"/>
    <dgm:cxn modelId="{D1FDB171-51D6-47C4-8A7B-DBC7768C7C58}" type="presOf" srcId="{BE740164-EE30-46A7-A2E0-9B33794D72A9}" destId="{9E65A4C4-4A2C-4405-86AD-C51B6BC2DEFB}" srcOrd="0" destOrd="0" presId="urn:microsoft.com/office/officeart/2005/8/layout/pyramid2"/>
    <dgm:cxn modelId="{B5119F91-6A66-4088-92C5-03D9DB343BAF}" type="presOf" srcId="{B66714E4-FA76-41BF-B428-528CEBB275F5}" destId="{140C2176-23B7-452C-B2B4-AE4D2FF3A302}" srcOrd="0" destOrd="0" presId="urn:microsoft.com/office/officeart/2005/8/layout/pyramid2"/>
    <dgm:cxn modelId="{8535709D-EBB0-4658-A95C-10145123BB29}" srcId="{4978D776-6269-44C9-8B4B-640E389774B1}" destId="{BE740164-EE30-46A7-A2E0-9B33794D72A9}" srcOrd="4" destOrd="0" parTransId="{E5BAE234-1AFA-416E-8C33-4A374A4744EF}" sibTransId="{81B23875-2F57-488C-8042-758DAD143CAB}"/>
    <dgm:cxn modelId="{D59695D9-5C3C-476B-B028-8344BC821CBA}" srcId="{4978D776-6269-44C9-8B4B-640E389774B1}" destId="{C89EA1A2-394F-49C6-933A-D90B41CEC6FB}" srcOrd="2" destOrd="0" parTransId="{752FB28B-581A-4BC2-B672-41837B0A0145}" sibTransId="{CD948CAF-ED13-4E38-96CC-258E77824C2F}"/>
    <dgm:cxn modelId="{67DAB7EA-E26A-4245-BACE-E1E9C69DD7A9}" srcId="{4978D776-6269-44C9-8B4B-640E389774B1}" destId="{B66714E4-FA76-41BF-B428-528CEBB275F5}" srcOrd="1" destOrd="0" parTransId="{FC81ECB2-6A6B-459A-961E-95BD8D314B38}" sibTransId="{7BCAB8B3-B661-48DB-9652-E42CD557D0DE}"/>
    <dgm:cxn modelId="{42A377E7-355A-4DE9-8585-6E2CEA306EA5}" type="presParOf" srcId="{05EC3F27-CEBB-4868-82F0-AECC171C2B5E}" destId="{A2536097-2851-4200-AEA9-402DC9F878BC}" srcOrd="0" destOrd="0" presId="urn:microsoft.com/office/officeart/2005/8/layout/pyramid2"/>
    <dgm:cxn modelId="{D7989A3B-23FD-4A1B-BE83-8B41BCDCB358}" type="presParOf" srcId="{05EC3F27-CEBB-4868-82F0-AECC171C2B5E}" destId="{E1270FF6-4785-4252-878E-AD960C627CE0}" srcOrd="1" destOrd="0" presId="urn:microsoft.com/office/officeart/2005/8/layout/pyramid2"/>
    <dgm:cxn modelId="{7126478B-A6C4-463A-8ECC-990FECD93D8B}" type="presParOf" srcId="{E1270FF6-4785-4252-878E-AD960C627CE0}" destId="{49582D6B-09D7-4FF2-814C-9A8EFCD7E48E}" srcOrd="0" destOrd="0" presId="urn:microsoft.com/office/officeart/2005/8/layout/pyramid2"/>
    <dgm:cxn modelId="{0B0A2220-7CCF-44C7-B170-68A6BDEE73C5}" type="presParOf" srcId="{E1270FF6-4785-4252-878E-AD960C627CE0}" destId="{673155FC-DFA3-4F3B-9DF5-2CE44C2A5802}" srcOrd="1" destOrd="0" presId="urn:microsoft.com/office/officeart/2005/8/layout/pyramid2"/>
    <dgm:cxn modelId="{00ADB09C-2778-4979-8670-923A2D2A3991}" type="presParOf" srcId="{E1270FF6-4785-4252-878E-AD960C627CE0}" destId="{140C2176-23B7-452C-B2B4-AE4D2FF3A302}" srcOrd="2" destOrd="0" presId="urn:microsoft.com/office/officeart/2005/8/layout/pyramid2"/>
    <dgm:cxn modelId="{23F7ADA9-0D76-4607-B7CF-9384D343C2C0}" type="presParOf" srcId="{E1270FF6-4785-4252-878E-AD960C627CE0}" destId="{0E8D28CE-728A-46D4-B5B3-5F80F8883092}" srcOrd="3" destOrd="0" presId="urn:microsoft.com/office/officeart/2005/8/layout/pyramid2"/>
    <dgm:cxn modelId="{BA6B6094-D105-4E29-BF47-6AD587372BC9}" type="presParOf" srcId="{E1270FF6-4785-4252-878E-AD960C627CE0}" destId="{314B633F-B81C-46A0-BEE9-C02E1CE1E192}" srcOrd="4" destOrd="0" presId="urn:microsoft.com/office/officeart/2005/8/layout/pyramid2"/>
    <dgm:cxn modelId="{C7863BB7-37A9-48D1-A373-147441421F13}" type="presParOf" srcId="{E1270FF6-4785-4252-878E-AD960C627CE0}" destId="{D7B10743-1354-4B03-ABF7-5BDE54694EC4}" srcOrd="5" destOrd="0" presId="urn:microsoft.com/office/officeart/2005/8/layout/pyramid2"/>
    <dgm:cxn modelId="{6D72C874-E141-4739-B8C6-00C1B3BA7F14}" type="presParOf" srcId="{E1270FF6-4785-4252-878E-AD960C627CE0}" destId="{7582A4CC-9443-4BF8-8187-81E85669C234}" srcOrd="6" destOrd="0" presId="urn:microsoft.com/office/officeart/2005/8/layout/pyramid2"/>
    <dgm:cxn modelId="{F634522E-AC4B-4E35-A7B0-92E627FA589C}" type="presParOf" srcId="{E1270FF6-4785-4252-878E-AD960C627CE0}" destId="{5431455D-13C1-4169-822B-E1B7B97F4046}" srcOrd="7" destOrd="0" presId="urn:microsoft.com/office/officeart/2005/8/layout/pyramid2"/>
    <dgm:cxn modelId="{CEDA7E94-D6D4-45F6-AFF6-74ACBFFB919B}" type="presParOf" srcId="{E1270FF6-4785-4252-878E-AD960C627CE0}" destId="{9E65A4C4-4A2C-4405-86AD-C51B6BC2DEFB}" srcOrd="8" destOrd="0" presId="urn:microsoft.com/office/officeart/2005/8/layout/pyramid2"/>
    <dgm:cxn modelId="{BE98F43D-F143-463F-99EE-11C8B6881F11}" type="presParOf" srcId="{E1270FF6-4785-4252-878E-AD960C627CE0}" destId="{5592FED6-2657-4F17-A8A6-019A835A9F2E}"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858B85-BA6A-47F0-8FF8-36828ABC453B}"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A76269C-6900-4A62-9A94-0D68FC26B664}">
      <dgm:prSet/>
      <dgm:spPr/>
      <dgm:t>
        <a:bodyPr/>
        <a:lstStyle/>
        <a:p>
          <a:r>
            <a:rPr lang="es-CR" dirty="0"/>
            <a:t>Se evaluó por medio de que mecanismo colocar la plata, se definió que la mejor opción era colocación en firme, ya que necesitábamos mandar un buen mensaje al mercado.</a:t>
          </a:r>
          <a:endParaRPr lang="en-US" dirty="0"/>
        </a:p>
      </dgm:t>
    </dgm:pt>
    <dgm:pt modelId="{55B87257-247A-4665-BC3C-AF674999EC22}" type="parTrans" cxnId="{FBA5AAD3-AB34-4276-90E1-2B9996BEFB60}">
      <dgm:prSet/>
      <dgm:spPr/>
      <dgm:t>
        <a:bodyPr/>
        <a:lstStyle/>
        <a:p>
          <a:endParaRPr lang="en-US"/>
        </a:p>
      </dgm:t>
    </dgm:pt>
    <dgm:pt modelId="{B32F7C95-A548-4605-9EBF-F040CC988F92}" type="sibTrans" cxnId="{FBA5AAD3-AB34-4276-90E1-2B9996BEFB60}">
      <dgm:prSet/>
      <dgm:spPr/>
      <dgm:t>
        <a:bodyPr/>
        <a:lstStyle/>
        <a:p>
          <a:endParaRPr lang="en-US"/>
        </a:p>
      </dgm:t>
    </dgm:pt>
    <dgm:pt modelId="{770CB3EC-CB73-4F4C-8027-6061A5E0BD2C}">
      <dgm:prSet/>
      <dgm:spPr/>
      <dgm:t>
        <a:bodyPr/>
        <a:lstStyle/>
        <a:p>
          <a:r>
            <a:rPr lang="es-CR" dirty="0"/>
            <a:t>Independientemente del mecanismo hay que pagar comisión por colocación.</a:t>
          </a:r>
          <a:endParaRPr lang="en-US" dirty="0"/>
        </a:p>
      </dgm:t>
    </dgm:pt>
    <dgm:pt modelId="{91914078-7BF5-4EC8-AA4A-87842105EF9E}" type="parTrans" cxnId="{B68D9BF3-8780-439D-8C18-CF598BE1D1FD}">
      <dgm:prSet/>
      <dgm:spPr/>
      <dgm:t>
        <a:bodyPr/>
        <a:lstStyle/>
        <a:p>
          <a:endParaRPr lang="en-US"/>
        </a:p>
      </dgm:t>
    </dgm:pt>
    <dgm:pt modelId="{66299AEC-1976-4C99-9CB9-DC8BE342B644}" type="sibTrans" cxnId="{B68D9BF3-8780-439D-8C18-CF598BE1D1FD}">
      <dgm:prSet/>
      <dgm:spPr/>
      <dgm:t>
        <a:bodyPr/>
        <a:lstStyle/>
        <a:p>
          <a:endParaRPr lang="en-US"/>
        </a:p>
      </dgm:t>
    </dgm:pt>
    <dgm:pt modelId="{5674F4BF-3073-45BF-949A-27924E81BEF2}">
      <dgm:prSet/>
      <dgm:spPr/>
      <dgm:t>
        <a:bodyPr/>
        <a:lstStyle/>
        <a:p>
          <a:r>
            <a:rPr lang="es-CR" dirty="0"/>
            <a:t>Se negociaron las tasas principalmente con operadoras de pensiones.</a:t>
          </a:r>
          <a:endParaRPr lang="en-US" dirty="0"/>
        </a:p>
      </dgm:t>
    </dgm:pt>
    <dgm:pt modelId="{80BA5DB3-3F13-453F-82EB-DB16340D9BFD}" type="parTrans" cxnId="{5CC51EC8-2F88-41FD-8A8D-311054D97F11}">
      <dgm:prSet/>
      <dgm:spPr/>
      <dgm:t>
        <a:bodyPr/>
        <a:lstStyle/>
        <a:p>
          <a:endParaRPr lang="en-US"/>
        </a:p>
      </dgm:t>
    </dgm:pt>
    <dgm:pt modelId="{4A0E5AD7-E02F-4202-8A3A-C539580948AA}" type="sibTrans" cxnId="{5CC51EC8-2F88-41FD-8A8D-311054D97F11}">
      <dgm:prSet/>
      <dgm:spPr/>
      <dgm:t>
        <a:bodyPr/>
        <a:lstStyle/>
        <a:p>
          <a:endParaRPr lang="en-US"/>
        </a:p>
      </dgm:t>
    </dgm:pt>
    <dgm:pt modelId="{62C56112-8275-48B2-AF72-50F77095F99B}">
      <dgm:prSet/>
      <dgm:spPr/>
      <dgm:t>
        <a:bodyPr/>
        <a:lstStyle/>
        <a:p>
          <a:r>
            <a:rPr lang="es-CR" dirty="0"/>
            <a:t>Dado que contábamos con la autorización del consejo en sesión 1752/2021/05 se firmó un contrato en firme con el BCR Valores con las condiciones pactadas.</a:t>
          </a:r>
          <a:endParaRPr lang="en-US" dirty="0"/>
        </a:p>
      </dgm:t>
    </dgm:pt>
    <dgm:pt modelId="{679B16FC-4D02-43F1-A4B5-6B270ABB64B1}" type="parTrans" cxnId="{13EEE5F1-8D85-450B-AEBE-B76403C61AEC}">
      <dgm:prSet/>
      <dgm:spPr/>
      <dgm:t>
        <a:bodyPr/>
        <a:lstStyle/>
        <a:p>
          <a:endParaRPr lang="en-US"/>
        </a:p>
      </dgm:t>
    </dgm:pt>
    <dgm:pt modelId="{90F6D019-5077-4C69-96DC-47D0400CA1D5}" type="sibTrans" cxnId="{13EEE5F1-8D85-450B-AEBE-B76403C61AEC}">
      <dgm:prSet/>
      <dgm:spPr/>
      <dgm:t>
        <a:bodyPr/>
        <a:lstStyle/>
        <a:p>
          <a:endParaRPr lang="en-US"/>
        </a:p>
      </dgm:t>
    </dgm:pt>
    <dgm:pt modelId="{563511BB-9566-4FC7-94F3-4D885128CEA1}">
      <dgm:prSet/>
      <dgm:spPr/>
      <dgm:t>
        <a:bodyPr/>
        <a:lstStyle/>
        <a:p>
          <a:r>
            <a:rPr lang="es-CR" dirty="0"/>
            <a:t>Luego se realizó un hecho relevante y a los tres días nos acreditaron los fondos de la emisión de bonos verdes.</a:t>
          </a:r>
          <a:endParaRPr lang="en-US" dirty="0"/>
        </a:p>
      </dgm:t>
    </dgm:pt>
    <dgm:pt modelId="{B197B711-80BE-4635-9CC7-B7EBB4D3A2B3}" type="parTrans" cxnId="{DAA0154A-1688-48F5-B78A-E5F7D12C1C42}">
      <dgm:prSet/>
      <dgm:spPr/>
      <dgm:t>
        <a:bodyPr/>
        <a:lstStyle/>
        <a:p>
          <a:endParaRPr lang="en-US"/>
        </a:p>
      </dgm:t>
    </dgm:pt>
    <dgm:pt modelId="{F221B773-AD46-4E3B-8A67-7FEA88A8AB3C}" type="sibTrans" cxnId="{DAA0154A-1688-48F5-B78A-E5F7D12C1C42}">
      <dgm:prSet/>
      <dgm:spPr/>
      <dgm:t>
        <a:bodyPr/>
        <a:lstStyle/>
        <a:p>
          <a:endParaRPr lang="en-US"/>
        </a:p>
      </dgm:t>
    </dgm:pt>
    <dgm:pt modelId="{47BB6CA6-A7FE-46FD-B581-949338451994}" type="pres">
      <dgm:prSet presAssocID="{56858B85-BA6A-47F0-8FF8-36828ABC453B}" presName="vert0" presStyleCnt="0">
        <dgm:presLayoutVars>
          <dgm:dir/>
          <dgm:animOne val="branch"/>
          <dgm:animLvl val="lvl"/>
        </dgm:presLayoutVars>
      </dgm:prSet>
      <dgm:spPr/>
    </dgm:pt>
    <dgm:pt modelId="{E910C034-845B-4896-B191-06943FE6ECA9}" type="pres">
      <dgm:prSet presAssocID="{5A76269C-6900-4A62-9A94-0D68FC26B664}" presName="thickLine" presStyleLbl="alignNode1" presStyleIdx="0" presStyleCnt="5"/>
      <dgm:spPr/>
    </dgm:pt>
    <dgm:pt modelId="{D6FC1086-DFF3-4C95-B1AA-CC84F6E4110B}" type="pres">
      <dgm:prSet presAssocID="{5A76269C-6900-4A62-9A94-0D68FC26B664}" presName="horz1" presStyleCnt="0"/>
      <dgm:spPr/>
    </dgm:pt>
    <dgm:pt modelId="{ADA28AFC-9F07-4CC0-9BD4-6C5A48F38790}" type="pres">
      <dgm:prSet presAssocID="{5A76269C-6900-4A62-9A94-0D68FC26B664}" presName="tx1" presStyleLbl="revTx" presStyleIdx="0" presStyleCnt="5"/>
      <dgm:spPr/>
    </dgm:pt>
    <dgm:pt modelId="{E4C10909-21FE-4108-BED1-7BD416390929}" type="pres">
      <dgm:prSet presAssocID="{5A76269C-6900-4A62-9A94-0D68FC26B664}" presName="vert1" presStyleCnt="0"/>
      <dgm:spPr/>
    </dgm:pt>
    <dgm:pt modelId="{61EC4431-2648-48C4-B766-78F7C2FDEA89}" type="pres">
      <dgm:prSet presAssocID="{770CB3EC-CB73-4F4C-8027-6061A5E0BD2C}" presName="thickLine" presStyleLbl="alignNode1" presStyleIdx="1" presStyleCnt="5"/>
      <dgm:spPr/>
    </dgm:pt>
    <dgm:pt modelId="{47D3C335-A97F-474D-A97F-F2C72382FAED}" type="pres">
      <dgm:prSet presAssocID="{770CB3EC-CB73-4F4C-8027-6061A5E0BD2C}" presName="horz1" presStyleCnt="0"/>
      <dgm:spPr/>
    </dgm:pt>
    <dgm:pt modelId="{A5A65165-0D14-4875-9B2F-02DB91020DAB}" type="pres">
      <dgm:prSet presAssocID="{770CB3EC-CB73-4F4C-8027-6061A5E0BD2C}" presName="tx1" presStyleLbl="revTx" presStyleIdx="1" presStyleCnt="5"/>
      <dgm:spPr/>
    </dgm:pt>
    <dgm:pt modelId="{FA3E0CFB-7849-4184-9A5F-96CD3057B918}" type="pres">
      <dgm:prSet presAssocID="{770CB3EC-CB73-4F4C-8027-6061A5E0BD2C}" presName="vert1" presStyleCnt="0"/>
      <dgm:spPr/>
    </dgm:pt>
    <dgm:pt modelId="{2B2321E0-F4A5-451D-95C7-061A4E5674D4}" type="pres">
      <dgm:prSet presAssocID="{5674F4BF-3073-45BF-949A-27924E81BEF2}" presName="thickLine" presStyleLbl="alignNode1" presStyleIdx="2" presStyleCnt="5"/>
      <dgm:spPr/>
    </dgm:pt>
    <dgm:pt modelId="{E2E2AD75-B138-4CBF-B3F6-C8026BCD87FD}" type="pres">
      <dgm:prSet presAssocID="{5674F4BF-3073-45BF-949A-27924E81BEF2}" presName="horz1" presStyleCnt="0"/>
      <dgm:spPr/>
    </dgm:pt>
    <dgm:pt modelId="{4A2883C5-EF12-4464-9A91-E5747202BF64}" type="pres">
      <dgm:prSet presAssocID="{5674F4BF-3073-45BF-949A-27924E81BEF2}" presName="tx1" presStyleLbl="revTx" presStyleIdx="2" presStyleCnt="5"/>
      <dgm:spPr/>
    </dgm:pt>
    <dgm:pt modelId="{B7D45D26-AC51-44E1-B006-EB66799FB1A2}" type="pres">
      <dgm:prSet presAssocID="{5674F4BF-3073-45BF-949A-27924E81BEF2}" presName="vert1" presStyleCnt="0"/>
      <dgm:spPr/>
    </dgm:pt>
    <dgm:pt modelId="{1F0939CD-12E4-4C4C-8496-656C78717485}" type="pres">
      <dgm:prSet presAssocID="{62C56112-8275-48B2-AF72-50F77095F99B}" presName="thickLine" presStyleLbl="alignNode1" presStyleIdx="3" presStyleCnt="5"/>
      <dgm:spPr/>
    </dgm:pt>
    <dgm:pt modelId="{A93209D7-5DE2-4D5C-8F23-4BC04DE73DFD}" type="pres">
      <dgm:prSet presAssocID="{62C56112-8275-48B2-AF72-50F77095F99B}" presName="horz1" presStyleCnt="0"/>
      <dgm:spPr/>
    </dgm:pt>
    <dgm:pt modelId="{72CF8560-A492-4C6F-808E-6397B9F9FE05}" type="pres">
      <dgm:prSet presAssocID="{62C56112-8275-48B2-AF72-50F77095F99B}" presName="tx1" presStyleLbl="revTx" presStyleIdx="3" presStyleCnt="5"/>
      <dgm:spPr/>
    </dgm:pt>
    <dgm:pt modelId="{3E1912D0-1E04-4743-A6BE-E8AFBE6A0D4C}" type="pres">
      <dgm:prSet presAssocID="{62C56112-8275-48B2-AF72-50F77095F99B}" presName="vert1" presStyleCnt="0"/>
      <dgm:spPr/>
    </dgm:pt>
    <dgm:pt modelId="{559FE79E-D0D9-4822-A3DA-2FA238E18C60}" type="pres">
      <dgm:prSet presAssocID="{563511BB-9566-4FC7-94F3-4D885128CEA1}" presName="thickLine" presStyleLbl="alignNode1" presStyleIdx="4" presStyleCnt="5"/>
      <dgm:spPr/>
    </dgm:pt>
    <dgm:pt modelId="{0CE193D1-6307-4CF3-8DFB-5BAFBB0BA35F}" type="pres">
      <dgm:prSet presAssocID="{563511BB-9566-4FC7-94F3-4D885128CEA1}" presName="horz1" presStyleCnt="0"/>
      <dgm:spPr/>
    </dgm:pt>
    <dgm:pt modelId="{CAB5B738-2722-40F4-BD1C-2A0A7F8B6AD7}" type="pres">
      <dgm:prSet presAssocID="{563511BB-9566-4FC7-94F3-4D885128CEA1}" presName="tx1" presStyleLbl="revTx" presStyleIdx="4" presStyleCnt="5"/>
      <dgm:spPr/>
    </dgm:pt>
    <dgm:pt modelId="{AC809AF7-D17C-44EE-B17F-5A4C0F8C363D}" type="pres">
      <dgm:prSet presAssocID="{563511BB-9566-4FC7-94F3-4D885128CEA1}" presName="vert1" presStyleCnt="0"/>
      <dgm:spPr/>
    </dgm:pt>
  </dgm:ptLst>
  <dgm:cxnLst>
    <dgm:cxn modelId="{5ABC890F-5493-4ED9-9A11-CDFF9A5C0A7E}" type="presOf" srcId="{62C56112-8275-48B2-AF72-50F77095F99B}" destId="{72CF8560-A492-4C6F-808E-6397B9F9FE05}" srcOrd="0" destOrd="0" presId="urn:microsoft.com/office/officeart/2008/layout/LinedList"/>
    <dgm:cxn modelId="{FAED3E1E-26D2-4BAB-A8E7-042FCC2F5D5B}" type="presOf" srcId="{563511BB-9566-4FC7-94F3-4D885128CEA1}" destId="{CAB5B738-2722-40F4-BD1C-2A0A7F8B6AD7}" srcOrd="0" destOrd="0" presId="urn:microsoft.com/office/officeart/2008/layout/LinedList"/>
    <dgm:cxn modelId="{D31EB01F-6963-4D5E-B8EB-8C079299B011}" type="presOf" srcId="{56858B85-BA6A-47F0-8FF8-36828ABC453B}" destId="{47BB6CA6-A7FE-46FD-B581-949338451994}" srcOrd="0" destOrd="0" presId="urn:microsoft.com/office/officeart/2008/layout/LinedList"/>
    <dgm:cxn modelId="{DAA0154A-1688-48F5-B78A-E5F7D12C1C42}" srcId="{56858B85-BA6A-47F0-8FF8-36828ABC453B}" destId="{563511BB-9566-4FC7-94F3-4D885128CEA1}" srcOrd="4" destOrd="0" parTransId="{B197B711-80BE-4635-9CC7-B7EBB4D3A2B3}" sibTransId="{F221B773-AD46-4E3B-8A67-7FEA88A8AB3C}"/>
    <dgm:cxn modelId="{DE05A8A4-7940-484E-8444-1107D9E996AF}" type="presOf" srcId="{770CB3EC-CB73-4F4C-8027-6061A5E0BD2C}" destId="{A5A65165-0D14-4875-9B2F-02DB91020DAB}" srcOrd="0" destOrd="0" presId="urn:microsoft.com/office/officeart/2008/layout/LinedList"/>
    <dgm:cxn modelId="{D6742DC2-0846-478F-BCA0-490EF944495C}" type="presOf" srcId="{5A76269C-6900-4A62-9A94-0D68FC26B664}" destId="{ADA28AFC-9F07-4CC0-9BD4-6C5A48F38790}" srcOrd="0" destOrd="0" presId="urn:microsoft.com/office/officeart/2008/layout/LinedList"/>
    <dgm:cxn modelId="{5CC51EC8-2F88-41FD-8A8D-311054D97F11}" srcId="{56858B85-BA6A-47F0-8FF8-36828ABC453B}" destId="{5674F4BF-3073-45BF-949A-27924E81BEF2}" srcOrd="2" destOrd="0" parTransId="{80BA5DB3-3F13-453F-82EB-DB16340D9BFD}" sibTransId="{4A0E5AD7-E02F-4202-8A3A-C539580948AA}"/>
    <dgm:cxn modelId="{FBA5AAD3-AB34-4276-90E1-2B9996BEFB60}" srcId="{56858B85-BA6A-47F0-8FF8-36828ABC453B}" destId="{5A76269C-6900-4A62-9A94-0D68FC26B664}" srcOrd="0" destOrd="0" parTransId="{55B87257-247A-4665-BC3C-AF674999EC22}" sibTransId="{B32F7C95-A548-4605-9EBF-F040CC988F92}"/>
    <dgm:cxn modelId="{7A83F1DE-5C00-4EEE-AD66-DE729AD95A1D}" type="presOf" srcId="{5674F4BF-3073-45BF-949A-27924E81BEF2}" destId="{4A2883C5-EF12-4464-9A91-E5747202BF64}" srcOrd="0" destOrd="0" presId="urn:microsoft.com/office/officeart/2008/layout/LinedList"/>
    <dgm:cxn modelId="{13EEE5F1-8D85-450B-AEBE-B76403C61AEC}" srcId="{56858B85-BA6A-47F0-8FF8-36828ABC453B}" destId="{62C56112-8275-48B2-AF72-50F77095F99B}" srcOrd="3" destOrd="0" parTransId="{679B16FC-4D02-43F1-A4B5-6B270ABB64B1}" sibTransId="{90F6D019-5077-4C69-96DC-47D0400CA1D5}"/>
    <dgm:cxn modelId="{B68D9BF3-8780-439D-8C18-CF598BE1D1FD}" srcId="{56858B85-BA6A-47F0-8FF8-36828ABC453B}" destId="{770CB3EC-CB73-4F4C-8027-6061A5E0BD2C}" srcOrd="1" destOrd="0" parTransId="{91914078-7BF5-4EC8-AA4A-87842105EF9E}" sibTransId="{66299AEC-1976-4C99-9CB9-DC8BE342B644}"/>
    <dgm:cxn modelId="{E6275434-8B06-4FF3-B732-4EFF848B0A8B}" type="presParOf" srcId="{47BB6CA6-A7FE-46FD-B581-949338451994}" destId="{E910C034-845B-4896-B191-06943FE6ECA9}" srcOrd="0" destOrd="0" presId="urn:microsoft.com/office/officeart/2008/layout/LinedList"/>
    <dgm:cxn modelId="{F1CC66DE-15FC-48ED-AFF6-8BE056379CBE}" type="presParOf" srcId="{47BB6CA6-A7FE-46FD-B581-949338451994}" destId="{D6FC1086-DFF3-4C95-B1AA-CC84F6E4110B}" srcOrd="1" destOrd="0" presId="urn:microsoft.com/office/officeart/2008/layout/LinedList"/>
    <dgm:cxn modelId="{D03F439E-B2A3-419A-9F68-A5E89C4338CE}" type="presParOf" srcId="{D6FC1086-DFF3-4C95-B1AA-CC84F6E4110B}" destId="{ADA28AFC-9F07-4CC0-9BD4-6C5A48F38790}" srcOrd="0" destOrd="0" presId="urn:microsoft.com/office/officeart/2008/layout/LinedList"/>
    <dgm:cxn modelId="{52648C77-3662-4322-9B92-8000A17A00EC}" type="presParOf" srcId="{D6FC1086-DFF3-4C95-B1AA-CC84F6E4110B}" destId="{E4C10909-21FE-4108-BED1-7BD416390929}" srcOrd="1" destOrd="0" presId="urn:microsoft.com/office/officeart/2008/layout/LinedList"/>
    <dgm:cxn modelId="{3AE3751F-87A7-46A6-A994-3A2AD34C2F7A}" type="presParOf" srcId="{47BB6CA6-A7FE-46FD-B581-949338451994}" destId="{61EC4431-2648-48C4-B766-78F7C2FDEA89}" srcOrd="2" destOrd="0" presId="urn:microsoft.com/office/officeart/2008/layout/LinedList"/>
    <dgm:cxn modelId="{98D293EA-E484-4D1B-8BA2-9332110FD267}" type="presParOf" srcId="{47BB6CA6-A7FE-46FD-B581-949338451994}" destId="{47D3C335-A97F-474D-A97F-F2C72382FAED}" srcOrd="3" destOrd="0" presId="urn:microsoft.com/office/officeart/2008/layout/LinedList"/>
    <dgm:cxn modelId="{E202567E-7177-4111-9BAA-37E95AF8427F}" type="presParOf" srcId="{47D3C335-A97F-474D-A97F-F2C72382FAED}" destId="{A5A65165-0D14-4875-9B2F-02DB91020DAB}" srcOrd="0" destOrd="0" presId="urn:microsoft.com/office/officeart/2008/layout/LinedList"/>
    <dgm:cxn modelId="{DE091330-BFE2-45DB-A8C6-8127B5D7C186}" type="presParOf" srcId="{47D3C335-A97F-474D-A97F-F2C72382FAED}" destId="{FA3E0CFB-7849-4184-9A5F-96CD3057B918}" srcOrd="1" destOrd="0" presId="urn:microsoft.com/office/officeart/2008/layout/LinedList"/>
    <dgm:cxn modelId="{F78D12DB-E4CB-4B31-A142-7A20B0382945}" type="presParOf" srcId="{47BB6CA6-A7FE-46FD-B581-949338451994}" destId="{2B2321E0-F4A5-451D-95C7-061A4E5674D4}" srcOrd="4" destOrd="0" presId="urn:microsoft.com/office/officeart/2008/layout/LinedList"/>
    <dgm:cxn modelId="{EF3BEAD2-0468-4E13-BE4C-4B849CC6F859}" type="presParOf" srcId="{47BB6CA6-A7FE-46FD-B581-949338451994}" destId="{E2E2AD75-B138-4CBF-B3F6-C8026BCD87FD}" srcOrd="5" destOrd="0" presId="urn:microsoft.com/office/officeart/2008/layout/LinedList"/>
    <dgm:cxn modelId="{831DF365-5C19-4BB9-B298-C99076747DE8}" type="presParOf" srcId="{E2E2AD75-B138-4CBF-B3F6-C8026BCD87FD}" destId="{4A2883C5-EF12-4464-9A91-E5747202BF64}" srcOrd="0" destOrd="0" presId="urn:microsoft.com/office/officeart/2008/layout/LinedList"/>
    <dgm:cxn modelId="{1DBCFEC9-51CC-43F7-B5F3-DA7FAB8FD6B7}" type="presParOf" srcId="{E2E2AD75-B138-4CBF-B3F6-C8026BCD87FD}" destId="{B7D45D26-AC51-44E1-B006-EB66799FB1A2}" srcOrd="1" destOrd="0" presId="urn:microsoft.com/office/officeart/2008/layout/LinedList"/>
    <dgm:cxn modelId="{0AE06449-EE5A-4771-8A18-B65969368ED0}" type="presParOf" srcId="{47BB6CA6-A7FE-46FD-B581-949338451994}" destId="{1F0939CD-12E4-4C4C-8496-656C78717485}" srcOrd="6" destOrd="0" presId="urn:microsoft.com/office/officeart/2008/layout/LinedList"/>
    <dgm:cxn modelId="{88149FE0-FE8E-4E78-A50B-07A340DAE077}" type="presParOf" srcId="{47BB6CA6-A7FE-46FD-B581-949338451994}" destId="{A93209D7-5DE2-4D5C-8F23-4BC04DE73DFD}" srcOrd="7" destOrd="0" presId="urn:microsoft.com/office/officeart/2008/layout/LinedList"/>
    <dgm:cxn modelId="{3FBD9E56-A5BB-419A-970D-1C03819206D9}" type="presParOf" srcId="{A93209D7-5DE2-4D5C-8F23-4BC04DE73DFD}" destId="{72CF8560-A492-4C6F-808E-6397B9F9FE05}" srcOrd="0" destOrd="0" presId="urn:microsoft.com/office/officeart/2008/layout/LinedList"/>
    <dgm:cxn modelId="{6BB125D0-0E65-48CC-B209-2ED2EDAE8F89}" type="presParOf" srcId="{A93209D7-5DE2-4D5C-8F23-4BC04DE73DFD}" destId="{3E1912D0-1E04-4743-A6BE-E8AFBE6A0D4C}" srcOrd="1" destOrd="0" presId="urn:microsoft.com/office/officeart/2008/layout/LinedList"/>
    <dgm:cxn modelId="{A668647F-61A1-4EDB-8B33-7BF847092895}" type="presParOf" srcId="{47BB6CA6-A7FE-46FD-B581-949338451994}" destId="{559FE79E-D0D9-4822-A3DA-2FA238E18C60}" srcOrd="8" destOrd="0" presId="urn:microsoft.com/office/officeart/2008/layout/LinedList"/>
    <dgm:cxn modelId="{AF7CD7CB-0FE2-4155-8D02-7C1902CE6423}" type="presParOf" srcId="{47BB6CA6-A7FE-46FD-B581-949338451994}" destId="{0CE193D1-6307-4CF3-8DFB-5BAFBB0BA35F}" srcOrd="9" destOrd="0" presId="urn:microsoft.com/office/officeart/2008/layout/LinedList"/>
    <dgm:cxn modelId="{06456648-1CC8-448E-B16C-48B65A7AF3F4}" type="presParOf" srcId="{0CE193D1-6307-4CF3-8DFB-5BAFBB0BA35F}" destId="{CAB5B738-2722-40F4-BD1C-2A0A7F8B6AD7}" srcOrd="0" destOrd="0" presId="urn:microsoft.com/office/officeart/2008/layout/LinedList"/>
    <dgm:cxn modelId="{16A8D450-D63B-4871-8EB2-7E357241C66E}" type="presParOf" srcId="{0CE193D1-6307-4CF3-8DFB-5BAFBB0BA35F}" destId="{AC809AF7-D17C-44EE-B17F-5A4C0F8C363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3A6D2E-7964-4AC1-8199-35337EBEF132}"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es-CR"/>
        </a:p>
      </dgm:t>
    </dgm:pt>
    <dgm:pt modelId="{62B19B5C-ECDC-488B-BA00-8C036FBA6633}">
      <dgm:prSet phldrT="[Texto]"/>
      <dgm:spPr/>
      <dgm:t>
        <a:bodyPr/>
        <a:lstStyle/>
        <a:p>
          <a:r>
            <a:rPr lang="es-CR"/>
            <a:t>Elaboración de prospecto de inversión.</a:t>
          </a:r>
        </a:p>
      </dgm:t>
    </dgm:pt>
    <dgm:pt modelId="{EBD6DDE9-00A6-4572-995E-88CEFA1BFC15}" type="parTrans" cxnId="{0795B5E8-BFA8-4E23-887A-FB54EFDC4EE9}">
      <dgm:prSet/>
      <dgm:spPr/>
      <dgm:t>
        <a:bodyPr/>
        <a:lstStyle/>
        <a:p>
          <a:endParaRPr lang="es-CR"/>
        </a:p>
      </dgm:t>
    </dgm:pt>
    <dgm:pt modelId="{A1DB1956-BA6A-4589-B9A4-300CE7DDD520}" type="sibTrans" cxnId="{0795B5E8-BFA8-4E23-887A-FB54EFDC4EE9}">
      <dgm:prSet/>
      <dgm:spPr/>
      <dgm:t>
        <a:bodyPr/>
        <a:lstStyle/>
        <a:p>
          <a:endParaRPr lang="es-CR"/>
        </a:p>
      </dgm:t>
    </dgm:pt>
    <dgm:pt modelId="{03A72208-5E39-41B8-8B02-ADA51D5393E1}">
      <dgm:prSet phldrT="[Texto]"/>
      <dgm:spPr/>
      <dgm:t>
        <a:bodyPr/>
        <a:lstStyle/>
        <a:p>
          <a:r>
            <a:rPr lang="es-CR"/>
            <a:t>Evaluación de calificadora de riesgo .</a:t>
          </a:r>
        </a:p>
      </dgm:t>
    </dgm:pt>
    <dgm:pt modelId="{DC359D0E-61BD-43B3-ACA0-75FA1C1892EA}" type="parTrans" cxnId="{5F6C8148-7A24-4674-B975-95D3ACE59E3D}">
      <dgm:prSet/>
      <dgm:spPr/>
      <dgm:t>
        <a:bodyPr/>
        <a:lstStyle/>
        <a:p>
          <a:endParaRPr lang="es-CR"/>
        </a:p>
      </dgm:t>
    </dgm:pt>
    <dgm:pt modelId="{832CFCB3-4A65-4762-B9F9-D1E827FF8C7C}" type="sibTrans" cxnId="{5F6C8148-7A24-4674-B975-95D3ACE59E3D}">
      <dgm:prSet/>
      <dgm:spPr/>
      <dgm:t>
        <a:bodyPr/>
        <a:lstStyle/>
        <a:p>
          <a:endParaRPr lang="es-CR"/>
        </a:p>
      </dgm:t>
    </dgm:pt>
    <dgm:pt modelId="{88813F40-1AC1-4813-AFB4-AAABCD051494}">
      <dgm:prSet phldrT="[Texto]"/>
      <dgm:spPr/>
      <dgm:t>
        <a:bodyPr/>
        <a:lstStyle/>
        <a:p>
          <a:r>
            <a:rPr lang="es-CR" dirty="0"/>
            <a:t>Presentación y defensa en comité de riesgo.</a:t>
          </a:r>
        </a:p>
      </dgm:t>
    </dgm:pt>
    <dgm:pt modelId="{EC394E05-1225-4520-945D-C0388B7E4883}" type="parTrans" cxnId="{0CA58DF7-85D5-401E-AD5D-31FD724B99A6}">
      <dgm:prSet/>
      <dgm:spPr/>
      <dgm:t>
        <a:bodyPr/>
        <a:lstStyle/>
        <a:p>
          <a:endParaRPr lang="es-CR"/>
        </a:p>
      </dgm:t>
    </dgm:pt>
    <dgm:pt modelId="{EAA9F250-C623-4790-85E2-C69C85B4B3F8}" type="sibTrans" cxnId="{0CA58DF7-85D5-401E-AD5D-31FD724B99A6}">
      <dgm:prSet/>
      <dgm:spPr/>
      <dgm:t>
        <a:bodyPr/>
        <a:lstStyle/>
        <a:p>
          <a:endParaRPr lang="es-CR"/>
        </a:p>
      </dgm:t>
    </dgm:pt>
    <dgm:pt modelId="{915C2546-FD2D-478A-BD26-4683BE015AD4}">
      <dgm:prSet phldrT="[Texto]"/>
      <dgm:spPr/>
      <dgm:t>
        <a:bodyPr/>
        <a:lstStyle/>
        <a:p>
          <a:r>
            <a:rPr lang="es-CR" dirty="0"/>
            <a:t>Revisión de información de SUGEVAL.</a:t>
          </a:r>
        </a:p>
      </dgm:t>
    </dgm:pt>
    <dgm:pt modelId="{7F3079F5-6A08-42B9-9FF7-228A5869B9A8}" type="parTrans" cxnId="{CDE46416-A595-4E87-8B91-89D2D8A39234}">
      <dgm:prSet/>
      <dgm:spPr/>
      <dgm:t>
        <a:bodyPr/>
        <a:lstStyle/>
        <a:p>
          <a:endParaRPr lang="es-CR"/>
        </a:p>
      </dgm:t>
    </dgm:pt>
    <dgm:pt modelId="{F5C37082-8D5F-4B6D-8E8C-9ED6B5BA6C9A}" type="sibTrans" cxnId="{CDE46416-A595-4E87-8B91-89D2D8A39234}">
      <dgm:prSet/>
      <dgm:spPr/>
      <dgm:t>
        <a:bodyPr/>
        <a:lstStyle/>
        <a:p>
          <a:endParaRPr lang="es-CR"/>
        </a:p>
      </dgm:t>
    </dgm:pt>
    <dgm:pt modelId="{2FD097FA-0663-4CDC-987E-BF7F2F7BC24A}">
      <dgm:prSet phldrT="[Texto]"/>
      <dgm:spPr/>
      <dgm:t>
        <a:bodyPr/>
        <a:lstStyle/>
        <a:p>
          <a:r>
            <a:rPr lang="es-CR" dirty="0"/>
            <a:t>Cumplimiento de modificaciones y requisitos de SUGEVAL.</a:t>
          </a:r>
        </a:p>
      </dgm:t>
    </dgm:pt>
    <dgm:pt modelId="{DC10236A-BD0B-4049-86C5-72EA151ED788}" type="parTrans" cxnId="{F02D0ECD-97C3-46AC-AFC0-EE4AACCDB8BE}">
      <dgm:prSet/>
      <dgm:spPr/>
      <dgm:t>
        <a:bodyPr/>
        <a:lstStyle/>
        <a:p>
          <a:endParaRPr lang="es-CR"/>
        </a:p>
      </dgm:t>
    </dgm:pt>
    <dgm:pt modelId="{C3DB8A70-F904-4730-8FAB-C252BF5CFF77}" type="sibTrans" cxnId="{F02D0ECD-97C3-46AC-AFC0-EE4AACCDB8BE}">
      <dgm:prSet/>
      <dgm:spPr/>
      <dgm:t>
        <a:bodyPr/>
        <a:lstStyle/>
        <a:p>
          <a:endParaRPr lang="es-CR"/>
        </a:p>
      </dgm:t>
    </dgm:pt>
    <dgm:pt modelId="{B30C70F9-1FDD-40F5-8F91-5A4B1D574182}">
      <dgm:prSet phldrT="[Texto]"/>
      <dgm:spPr/>
      <dgm:t>
        <a:bodyPr/>
        <a:lstStyle/>
        <a:p>
          <a:r>
            <a:rPr lang="es-CR" dirty="0"/>
            <a:t>Autorización de SUGEVAL.</a:t>
          </a:r>
        </a:p>
      </dgm:t>
    </dgm:pt>
    <dgm:pt modelId="{5A93BD45-60D9-476D-9E8B-6D0DEF20CE04}" type="parTrans" cxnId="{C4524FBC-087F-437C-B6FF-1081B96E5428}">
      <dgm:prSet/>
      <dgm:spPr/>
      <dgm:t>
        <a:bodyPr/>
        <a:lstStyle/>
        <a:p>
          <a:endParaRPr lang="es-CR"/>
        </a:p>
      </dgm:t>
    </dgm:pt>
    <dgm:pt modelId="{13434A86-72D4-4810-A0D3-D404A5B29B5E}" type="sibTrans" cxnId="{C4524FBC-087F-437C-B6FF-1081B96E5428}">
      <dgm:prSet/>
      <dgm:spPr/>
      <dgm:t>
        <a:bodyPr/>
        <a:lstStyle/>
        <a:p>
          <a:endParaRPr lang="es-CR"/>
        </a:p>
      </dgm:t>
    </dgm:pt>
    <dgm:pt modelId="{BFB4CF67-6CA2-4CB5-87B6-8856B0296F57}">
      <dgm:prSet phldrT="[Texto]"/>
      <dgm:spPr/>
      <dgm:t>
        <a:bodyPr/>
        <a:lstStyle/>
        <a:p>
          <a:r>
            <a:rPr lang="es-CR"/>
            <a:t>Hecho relevante de autorización por </a:t>
          </a:r>
          <a:r>
            <a:rPr lang="es-CR" err="1"/>
            <a:t>SUGEVAL</a:t>
          </a:r>
          <a:r>
            <a:rPr lang="es-CR"/>
            <a:t>.</a:t>
          </a:r>
        </a:p>
      </dgm:t>
    </dgm:pt>
    <dgm:pt modelId="{CCD28207-DCDF-422E-BBED-D93F20C82D36}" type="parTrans" cxnId="{E8A2208E-1875-4013-AB1B-AC1819DF431A}">
      <dgm:prSet/>
      <dgm:spPr/>
      <dgm:t>
        <a:bodyPr/>
        <a:lstStyle/>
        <a:p>
          <a:endParaRPr lang="es-CR"/>
        </a:p>
      </dgm:t>
    </dgm:pt>
    <dgm:pt modelId="{DF34CD1A-166C-4A79-924E-11DF7E77C6BA}" type="sibTrans" cxnId="{E8A2208E-1875-4013-AB1B-AC1819DF431A}">
      <dgm:prSet/>
      <dgm:spPr/>
      <dgm:t>
        <a:bodyPr/>
        <a:lstStyle/>
        <a:p>
          <a:endParaRPr lang="es-CR"/>
        </a:p>
      </dgm:t>
    </dgm:pt>
    <dgm:pt modelId="{B5506AF7-C5EA-4F07-8CEE-B34B29A70EEE}">
      <dgm:prSet/>
      <dgm:spPr/>
      <dgm:t>
        <a:bodyPr/>
        <a:lstStyle/>
        <a:p>
          <a:r>
            <a:rPr lang="es-MX"/>
            <a:t>Buscar el acompañamiento requerido para estructurar el financiamiento</a:t>
          </a:r>
          <a:endParaRPr lang="es-CR"/>
        </a:p>
      </dgm:t>
    </dgm:pt>
    <dgm:pt modelId="{FE7A2EC9-B70F-403B-ACA4-B8AAE6F91E19}" type="parTrans" cxnId="{D52015A2-D16D-4C78-ACC9-18F292FC47E4}">
      <dgm:prSet/>
      <dgm:spPr/>
      <dgm:t>
        <a:bodyPr/>
        <a:lstStyle/>
        <a:p>
          <a:endParaRPr lang="es-CR"/>
        </a:p>
      </dgm:t>
    </dgm:pt>
    <dgm:pt modelId="{54504758-0529-45E4-A03F-73CDAE4D180E}" type="sibTrans" cxnId="{D52015A2-D16D-4C78-ACC9-18F292FC47E4}">
      <dgm:prSet/>
      <dgm:spPr/>
      <dgm:t>
        <a:bodyPr/>
        <a:lstStyle/>
        <a:p>
          <a:endParaRPr lang="es-CR"/>
        </a:p>
      </dgm:t>
    </dgm:pt>
    <dgm:pt modelId="{3B1B8021-BA7C-424F-9BF6-298BFC7C33C2}">
      <dgm:prSet/>
      <dgm:spPr/>
      <dgm:t>
        <a:bodyPr/>
        <a:lstStyle/>
        <a:p>
          <a:r>
            <a:rPr lang="es-CR"/>
            <a:t>Contratar a estructurador</a:t>
          </a:r>
        </a:p>
      </dgm:t>
    </dgm:pt>
    <dgm:pt modelId="{D50FB344-0C96-4920-AB0A-E264AD837207}" type="parTrans" cxnId="{F08B3C2E-AFED-48F9-BE64-81FEA3754E9E}">
      <dgm:prSet/>
      <dgm:spPr/>
      <dgm:t>
        <a:bodyPr/>
        <a:lstStyle/>
        <a:p>
          <a:endParaRPr lang="es-CR"/>
        </a:p>
      </dgm:t>
    </dgm:pt>
    <dgm:pt modelId="{3DE6C61F-19F7-4ADD-A8B0-57E8369B7FF9}" type="sibTrans" cxnId="{F08B3C2E-AFED-48F9-BE64-81FEA3754E9E}">
      <dgm:prSet/>
      <dgm:spPr/>
      <dgm:t>
        <a:bodyPr/>
        <a:lstStyle/>
        <a:p>
          <a:endParaRPr lang="es-CR"/>
        </a:p>
      </dgm:t>
    </dgm:pt>
    <dgm:pt modelId="{35A97294-FBD1-4B3B-9DAE-5C269BA55488}" type="pres">
      <dgm:prSet presAssocID="{AB3A6D2E-7964-4AC1-8199-35337EBEF132}" presName="diagram" presStyleCnt="0">
        <dgm:presLayoutVars>
          <dgm:dir/>
          <dgm:resizeHandles val="exact"/>
        </dgm:presLayoutVars>
      </dgm:prSet>
      <dgm:spPr/>
    </dgm:pt>
    <dgm:pt modelId="{B872E675-4879-4A77-A128-5456C0221355}" type="pres">
      <dgm:prSet presAssocID="{62B19B5C-ECDC-488B-BA00-8C036FBA6633}" presName="node" presStyleLbl="node1" presStyleIdx="0" presStyleCnt="9">
        <dgm:presLayoutVars>
          <dgm:bulletEnabled val="1"/>
        </dgm:presLayoutVars>
      </dgm:prSet>
      <dgm:spPr/>
    </dgm:pt>
    <dgm:pt modelId="{065C0425-316D-4386-BB87-207D898E7003}" type="pres">
      <dgm:prSet presAssocID="{A1DB1956-BA6A-4589-B9A4-300CE7DDD520}" presName="sibTrans" presStyleLbl="sibTrans2D1" presStyleIdx="0" presStyleCnt="8"/>
      <dgm:spPr/>
    </dgm:pt>
    <dgm:pt modelId="{1E88A3EE-8503-4A39-A8D1-638615D433F3}" type="pres">
      <dgm:prSet presAssocID="{A1DB1956-BA6A-4589-B9A4-300CE7DDD520}" presName="connectorText" presStyleLbl="sibTrans2D1" presStyleIdx="0" presStyleCnt="8"/>
      <dgm:spPr/>
    </dgm:pt>
    <dgm:pt modelId="{52C172CB-FD4D-479B-87B0-273C2A3E355A}" type="pres">
      <dgm:prSet presAssocID="{B5506AF7-C5EA-4F07-8CEE-B34B29A70EEE}" presName="node" presStyleLbl="node1" presStyleIdx="1" presStyleCnt="9">
        <dgm:presLayoutVars>
          <dgm:bulletEnabled val="1"/>
        </dgm:presLayoutVars>
      </dgm:prSet>
      <dgm:spPr/>
    </dgm:pt>
    <dgm:pt modelId="{A0325B92-E4DA-4B0F-80EC-F7B0E79F076C}" type="pres">
      <dgm:prSet presAssocID="{54504758-0529-45E4-A03F-73CDAE4D180E}" presName="sibTrans" presStyleLbl="sibTrans2D1" presStyleIdx="1" presStyleCnt="8"/>
      <dgm:spPr/>
    </dgm:pt>
    <dgm:pt modelId="{9A9A6C0E-C34A-408B-B444-5D66351FB851}" type="pres">
      <dgm:prSet presAssocID="{54504758-0529-45E4-A03F-73CDAE4D180E}" presName="connectorText" presStyleLbl="sibTrans2D1" presStyleIdx="1" presStyleCnt="8"/>
      <dgm:spPr/>
    </dgm:pt>
    <dgm:pt modelId="{ED158494-A11D-4865-BA5F-7F790CB36D2B}" type="pres">
      <dgm:prSet presAssocID="{3B1B8021-BA7C-424F-9BF6-298BFC7C33C2}" presName="node" presStyleLbl="node1" presStyleIdx="2" presStyleCnt="9">
        <dgm:presLayoutVars>
          <dgm:bulletEnabled val="1"/>
        </dgm:presLayoutVars>
      </dgm:prSet>
      <dgm:spPr/>
    </dgm:pt>
    <dgm:pt modelId="{C7A74766-7C50-49A4-9249-58D2E1403333}" type="pres">
      <dgm:prSet presAssocID="{3DE6C61F-19F7-4ADD-A8B0-57E8369B7FF9}" presName="sibTrans" presStyleLbl="sibTrans2D1" presStyleIdx="2" presStyleCnt="8"/>
      <dgm:spPr/>
    </dgm:pt>
    <dgm:pt modelId="{CC6EE048-9577-4BBD-939A-B9CC037E60BF}" type="pres">
      <dgm:prSet presAssocID="{3DE6C61F-19F7-4ADD-A8B0-57E8369B7FF9}" presName="connectorText" presStyleLbl="sibTrans2D1" presStyleIdx="2" presStyleCnt="8"/>
      <dgm:spPr/>
    </dgm:pt>
    <dgm:pt modelId="{368CF74F-0423-4E30-8FEA-15E3DC48ABC9}" type="pres">
      <dgm:prSet presAssocID="{03A72208-5E39-41B8-8B02-ADA51D5393E1}" presName="node" presStyleLbl="node1" presStyleIdx="3" presStyleCnt="9">
        <dgm:presLayoutVars>
          <dgm:bulletEnabled val="1"/>
        </dgm:presLayoutVars>
      </dgm:prSet>
      <dgm:spPr/>
    </dgm:pt>
    <dgm:pt modelId="{96137021-7FF0-44B6-9745-97BAA014420E}" type="pres">
      <dgm:prSet presAssocID="{832CFCB3-4A65-4762-B9F9-D1E827FF8C7C}" presName="sibTrans" presStyleLbl="sibTrans2D1" presStyleIdx="3" presStyleCnt="8"/>
      <dgm:spPr/>
    </dgm:pt>
    <dgm:pt modelId="{8202CCD7-D1AC-4159-A0EA-53153D2C89AC}" type="pres">
      <dgm:prSet presAssocID="{832CFCB3-4A65-4762-B9F9-D1E827FF8C7C}" presName="connectorText" presStyleLbl="sibTrans2D1" presStyleIdx="3" presStyleCnt="8"/>
      <dgm:spPr/>
    </dgm:pt>
    <dgm:pt modelId="{59861D0E-8D1F-412A-B254-4A39D6DF159D}" type="pres">
      <dgm:prSet presAssocID="{88813F40-1AC1-4813-AFB4-AAABCD051494}" presName="node" presStyleLbl="node1" presStyleIdx="4" presStyleCnt="9">
        <dgm:presLayoutVars>
          <dgm:bulletEnabled val="1"/>
        </dgm:presLayoutVars>
      </dgm:prSet>
      <dgm:spPr/>
    </dgm:pt>
    <dgm:pt modelId="{738CBE7F-61CE-47DB-A110-02A11E4276F3}" type="pres">
      <dgm:prSet presAssocID="{EAA9F250-C623-4790-85E2-C69C85B4B3F8}" presName="sibTrans" presStyleLbl="sibTrans2D1" presStyleIdx="4" presStyleCnt="8"/>
      <dgm:spPr/>
    </dgm:pt>
    <dgm:pt modelId="{912FC075-5C7C-44DF-BC00-7559F6A2E970}" type="pres">
      <dgm:prSet presAssocID="{EAA9F250-C623-4790-85E2-C69C85B4B3F8}" presName="connectorText" presStyleLbl="sibTrans2D1" presStyleIdx="4" presStyleCnt="8"/>
      <dgm:spPr/>
    </dgm:pt>
    <dgm:pt modelId="{F3B63219-166B-4532-BC92-25B278406760}" type="pres">
      <dgm:prSet presAssocID="{915C2546-FD2D-478A-BD26-4683BE015AD4}" presName="node" presStyleLbl="node1" presStyleIdx="5" presStyleCnt="9">
        <dgm:presLayoutVars>
          <dgm:bulletEnabled val="1"/>
        </dgm:presLayoutVars>
      </dgm:prSet>
      <dgm:spPr/>
    </dgm:pt>
    <dgm:pt modelId="{91FE453A-4637-483A-8243-120D77CED854}" type="pres">
      <dgm:prSet presAssocID="{F5C37082-8D5F-4B6D-8E8C-9ED6B5BA6C9A}" presName="sibTrans" presStyleLbl="sibTrans2D1" presStyleIdx="5" presStyleCnt="8"/>
      <dgm:spPr/>
    </dgm:pt>
    <dgm:pt modelId="{43096378-9A7F-4775-A5D3-355F7AF7EF25}" type="pres">
      <dgm:prSet presAssocID="{F5C37082-8D5F-4B6D-8E8C-9ED6B5BA6C9A}" presName="connectorText" presStyleLbl="sibTrans2D1" presStyleIdx="5" presStyleCnt="8"/>
      <dgm:spPr/>
    </dgm:pt>
    <dgm:pt modelId="{A0B67996-21E2-46B4-A9FC-83365222F997}" type="pres">
      <dgm:prSet presAssocID="{2FD097FA-0663-4CDC-987E-BF7F2F7BC24A}" presName="node" presStyleLbl="node1" presStyleIdx="6" presStyleCnt="9">
        <dgm:presLayoutVars>
          <dgm:bulletEnabled val="1"/>
        </dgm:presLayoutVars>
      </dgm:prSet>
      <dgm:spPr/>
    </dgm:pt>
    <dgm:pt modelId="{41BD254C-8C13-4746-943D-B7D8F9CC67A7}" type="pres">
      <dgm:prSet presAssocID="{C3DB8A70-F904-4730-8FAB-C252BF5CFF77}" presName="sibTrans" presStyleLbl="sibTrans2D1" presStyleIdx="6" presStyleCnt="8"/>
      <dgm:spPr/>
    </dgm:pt>
    <dgm:pt modelId="{9DFB8B04-8551-44C7-A289-EDDA76F41DAB}" type="pres">
      <dgm:prSet presAssocID="{C3DB8A70-F904-4730-8FAB-C252BF5CFF77}" presName="connectorText" presStyleLbl="sibTrans2D1" presStyleIdx="6" presStyleCnt="8"/>
      <dgm:spPr/>
    </dgm:pt>
    <dgm:pt modelId="{562B11D8-9533-44A4-A84E-2835BEE0D7D6}" type="pres">
      <dgm:prSet presAssocID="{B30C70F9-1FDD-40F5-8F91-5A4B1D574182}" presName="node" presStyleLbl="node1" presStyleIdx="7" presStyleCnt="9">
        <dgm:presLayoutVars>
          <dgm:bulletEnabled val="1"/>
        </dgm:presLayoutVars>
      </dgm:prSet>
      <dgm:spPr/>
    </dgm:pt>
    <dgm:pt modelId="{42FBEC14-BF8D-4BDB-8AE7-FC786970C4B5}" type="pres">
      <dgm:prSet presAssocID="{13434A86-72D4-4810-A0D3-D404A5B29B5E}" presName="sibTrans" presStyleLbl="sibTrans2D1" presStyleIdx="7" presStyleCnt="8"/>
      <dgm:spPr/>
    </dgm:pt>
    <dgm:pt modelId="{0699967C-369F-4FF9-9BA1-DA98C5F37BD6}" type="pres">
      <dgm:prSet presAssocID="{13434A86-72D4-4810-A0D3-D404A5B29B5E}" presName="connectorText" presStyleLbl="sibTrans2D1" presStyleIdx="7" presStyleCnt="8"/>
      <dgm:spPr/>
    </dgm:pt>
    <dgm:pt modelId="{3B367536-EBAB-44F3-BF1E-DD2284D3DE70}" type="pres">
      <dgm:prSet presAssocID="{BFB4CF67-6CA2-4CB5-87B6-8856B0296F57}" presName="node" presStyleLbl="node1" presStyleIdx="8" presStyleCnt="9">
        <dgm:presLayoutVars>
          <dgm:bulletEnabled val="1"/>
        </dgm:presLayoutVars>
      </dgm:prSet>
      <dgm:spPr/>
    </dgm:pt>
  </dgm:ptLst>
  <dgm:cxnLst>
    <dgm:cxn modelId="{CDE46416-A595-4E87-8B91-89D2D8A39234}" srcId="{AB3A6D2E-7964-4AC1-8199-35337EBEF132}" destId="{915C2546-FD2D-478A-BD26-4683BE015AD4}" srcOrd="5" destOrd="0" parTransId="{7F3079F5-6A08-42B9-9FF7-228A5869B9A8}" sibTransId="{F5C37082-8D5F-4B6D-8E8C-9ED6B5BA6C9A}"/>
    <dgm:cxn modelId="{9969B516-14FB-499C-B09D-D7D760061450}" type="presOf" srcId="{C3DB8A70-F904-4730-8FAB-C252BF5CFF77}" destId="{9DFB8B04-8551-44C7-A289-EDDA76F41DAB}" srcOrd="1" destOrd="0" presId="urn:microsoft.com/office/officeart/2005/8/layout/process5"/>
    <dgm:cxn modelId="{4D93C21D-CA71-4A64-B1FD-A83D84E0EA13}" type="presOf" srcId="{A1DB1956-BA6A-4589-B9A4-300CE7DDD520}" destId="{1E88A3EE-8503-4A39-A8D1-638615D433F3}" srcOrd="1" destOrd="0" presId="urn:microsoft.com/office/officeart/2005/8/layout/process5"/>
    <dgm:cxn modelId="{9CF3D722-B978-4504-A8DA-FE3D38C2D9BB}" type="presOf" srcId="{C3DB8A70-F904-4730-8FAB-C252BF5CFF77}" destId="{41BD254C-8C13-4746-943D-B7D8F9CC67A7}" srcOrd="0" destOrd="0" presId="urn:microsoft.com/office/officeart/2005/8/layout/process5"/>
    <dgm:cxn modelId="{DDDC6626-2528-49CB-B924-672881CB1089}" type="presOf" srcId="{915C2546-FD2D-478A-BD26-4683BE015AD4}" destId="{F3B63219-166B-4532-BC92-25B278406760}" srcOrd="0" destOrd="0" presId="urn:microsoft.com/office/officeart/2005/8/layout/process5"/>
    <dgm:cxn modelId="{F08B3C2E-AFED-48F9-BE64-81FEA3754E9E}" srcId="{AB3A6D2E-7964-4AC1-8199-35337EBEF132}" destId="{3B1B8021-BA7C-424F-9BF6-298BFC7C33C2}" srcOrd="2" destOrd="0" parTransId="{D50FB344-0C96-4920-AB0A-E264AD837207}" sibTransId="{3DE6C61F-19F7-4ADD-A8B0-57E8369B7FF9}"/>
    <dgm:cxn modelId="{5F6C8148-7A24-4674-B975-95D3ACE59E3D}" srcId="{AB3A6D2E-7964-4AC1-8199-35337EBEF132}" destId="{03A72208-5E39-41B8-8B02-ADA51D5393E1}" srcOrd="3" destOrd="0" parTransId="{DC359D0E-61BD-43B3-ACA0-75FA1C1892EA}" sibTransId="{832CFCB3-4A65-4762-B9F9-D1E827FF8C7C}"/>
    <dgm:cxn modelId="{9AEA5A4F-6B9E-498E-8767-84881595FE84}" type="presOf" srcId="{B5506AF7-C5EA-4F07-8CEE-B34B29A70EEE}" destId="{52C172CB-FD4D-479B-87B0-273C2A3E355A}" srcOrd="0" destOrd="0" presId="urn:microsoft.com/office/officeart/2005/8/layout/process5"/>
    <dgm:cxn modelId="{743FAF6F-6D4C-4F2B-9055-11B64E8BEFE0}" type="presOf" srcId="{BFB4CF67-6CA2-4CB5-87B6-8856B0296F57}" destId="{3B367536-EBAB-44F3-BF1E-DD2284D3DE70}" srcOrd="0" destOrd="0" presId="urn:microsoft.com/office/officeart/2005/8/layout/process5"/>
    <dgm:cxn modelId="{5955D870-AD8C-4D48-9DF7-D6C4B6ABD4CC}" type="presOf" srcId="{13434A86-72D4-4810-A0D3-D404A5B29B5E}" destId="{42FBEC14-BF8D-4BDB-8AE7-FC786970C4B5}" srcOrd="0" destOrd="0" presId="urn:microsoft.com/office/officeart/2005/8/layout/process5"/>
    <dgm:cxn modelId="{334B8473-4F46-4838-8596-79278BA9D98E}" type="presOf" srcId="{13434A86-72D4-4810-A0D3-D404A5B29B5E}" destId="{0699967C-369F-4FF9-9BA1-DA98C5F37BD6}" srcOrd="1" destOrd="0" presId="urn:microsoft.com/office/officeart/2005/8/layout/process5"/>
    <dgm:cxn modelId="{A201AD5A-C29E-422C-822C-39DD52E4A604}" type="presOf" srcId="{F5C37082-8D5F-4B6D-8E8C-9ED6B5BA6C9A}" destId="{43096378-9A7F-4775-A5D3-355F7AF7EF25}" srcOrd="1" destOrd="0" presId="urn:microsoft.com/office/officeart/2005/8/layout/process5"/>
    <dgm:cxn modelId="{06C3467B-05ED-491D-B0CE-57F7EBB9BCE0}" type="presOf" srcId="{54504758-0529-45E4-A03F-73CDAE4D180E}" destId="{9A9A6C0E-C34A-408B-B444-5D66351FB851}" srcOrd="1" destOrd="0" presId="urn:microsoft.com/office/officeart/2005/8/layout/process5"/>
    <dgm:cxn modelId="{B81C5E7C-D739-462F-9A7E-44AFC646E456}" type="presOf" srcId="{03A72208-5E39-41B8-8B02-ADA51D5393E1}" destId="{368CF74F-0423-4E30-8FEA-15E3DC48ABC9}" srcOrd="0" destOrd="0" presId="urn:microsoft.com/office/officeart/2005/8/layout/process5"/>
    <dgm:cxn modelId="{BD731680-0403-4CE5-B4C4-F68482058163}" type="presOf" srcId="{B30C70F9-1FDD-40F5-8F91-5A4B1D574182}" destId="{562B11D8-9533-44A4-A84E-2835BEE0D7D6}" srcOrd="0" destOrd="0" presId="urn:microsoft.com/office/officeart/2005/8/layout/process5"/>
    <dgm:cxn modelId="{8AF4A789-D1BE-43FC-A302-31DF2FF95735}" type="presOf" srcId="{832CFCB3-4A65-4762-B9F9-D1E827FF8C7C}" destId="{96137021-7FF0-44B6-9745-97BAA014420E}" srcOrd="0" destOrd="0" presId="urn:microsoft.com/office/officeart/2005/8/layout/process5"/>
    <dgm:cxn modelId="{E8A2208E-1875-4013-AB1B-AC1819DF431A}" srcId="{AB3A6D2E-7964-4AC1-8199-35337EBEF132}" destId="{BFB4CF67-6CA2-4CB5-87B6-8856B0296F57}" srcOrd="8" destOrd="0" parTransId="{CCD28207-DCDF-422E-BBED-D93F20C82D36}" sibTransId="{DF34CD1A-166C-4A79-924E-11DF7E77C6BA}"/>
    <dgm:cxn modelId="{C1C99D98-FBDE-4D3B-A0B2-B45AAC725AFC}" type="presOf" srcId="{62B19B5C-ECDC-488B-BA00-8C036FBA6633}" destId="{B872E675-4879-4A77-A128-5456C0221355}" srcOrd="0" destOrd="0" presId="urn:microsoft.com/office/officeart/2005/8/layout/process5"/>
    <dgm:cxn modelId="{D52015A2-D16D-4C78-ACC9-18F292FC47E4}" srcId="{AB3A6D2E-7964-4AC1-8199-35337EBEF132}" destId="{B5506AF7-C5EA-4F07-8CEE-B34B29A70EEE}" srcOrd="1" destOrd="0" parTransId="{FE7A2EC9-B70F-403B-ACA4-B8AAE6F91E19}" sibTransId="{54504758-0529-45E4-A03F-73CDAE4D180E}"/>
    <dgm:cxn modelId="{33F9DDA9-B959-4C9E-B2F8-C84CAADFCDDF}" type="presOf" srcId="{3DE6C61F-19F7-4ADD-A8B0-57E8369B7FF9}" destId="{C7A74766-7C50-49A4-9249-58D2E1403333}" srcOrd="0" destOrd="0" presId="urn:microsoft.com/office/officeart/2005/8/layout/process5"/>
    <dgm:cxn modelId="{C4524FBC-087F-437C-B6FF-1081B96E5428}" srcId="{AB3A6D2E-7964-4AC1-8199-35337EBEF132}" destId="{B30C70F9-1FDD-40F5-8F91-5A4B1D574182}" srcOrd="7" destOrd="0" parTransId="{5A93BD45-60D9-476D-9E8B-6D0DEF20CE04}" sibTransId="{13434A86-72D4-4810-A0D3-D404A5B29B5E}"/>
    <dgm:cxn modelId="{B422DBBF-41A5-41D7-9D94-49ECF2231AFF}" type="presOf" srcId="{EAA9F250-C623-4790-85E2-C69C85B4B3F8}" destId="{738CBE7F-61CE-47DB-A110-02A11E4276F3}" srcOrd="0" destOrd="0" presId="urn:microsoft.com/office/officeart/2005/8/layout/process5"/>
    <dgm:cxn modelId="{F0022CC2-EB4F-4157-B19D-0203E8C2DC18}" type="presOf" srcId="{832CFCB3-4A65-4762-B9F9-D1E827FF8C7C}" destId="{8202CCD7-D1AC-4159-A0EA-53153D2C89AC}" srcOrd="1" destOrd="0" presId="urn:microsoft.com/office/officeart/2005/8/layout/process5"/>
    <dgm:cxn modelId="{F02D0ECD-97C3-46AC-AFC0-EE4AACCDB8BE}" srcId="{AB3A6D2E-7964-4AC1-8199-35337EBEF132}" destId="{2FD097FA-0663-4CDC-987E-BF7F2F7BC24A}" srcOrd="6" destOrd="0" parTransId="{DC10236A-BD0B-4049-86C5-72EA151ED788}" sibTransId="{C3DB8A70-F904-4730-8FAB-C252BF5CFF77}"/>
    <dgm:cxn modelId="{06190CD9-BC00-4BAE-91A3-C2ED4BB7F31A}" type="presOf" srcId="{88813F40-1AC1-4813-AFB4-AAABCD051494}" destId="{59861D0E-8D1F-412A-B254-4A39D6DF159D}" srcOrd="0" destOrd="0" presId="urn:microsoft.com/office/officeart/2005/8/layout/process5"/>
    <dgm:cxn modelId="{BF703CDD-5D58-4E6E-924D-EDAA776F810C}" type="presOf" srcId="{EAA9F250-C623-4790-85E2-C69C85B4B3F8}" destId="{912FC075-5C7C-44DF-BC00-7559F6A2E970}" srcOrd="1" destOrd="0" presId="urn:microsoft.com/office/officeart/2005/8/layout/process5"/>
    <dgm:cxn modelId="{F76984E2-572F-4F11-8D33-AEBB2B3F2DE3}" type="presOf" srcId="{A1DB1956-BA6A-4589-B9A4-300CE7DDD520}" destId="{065C0425-316D-4386-BB87-207D898E7003}" srcOrd="0" destOrd="0" presId="urn:microsoft.com/office/officeart/2005/8/layout/process5"/>
    <dgm:cxn modelId="{244333E3-F127-4F69-A8E5-2FB2ECA309B0}" type="presOf" srcId="{3DE6C61F-19F7-4ADD-A8B0-57E8369B7FF9}" destId="{CC6EE048-9577-4BBD-939A-B9CC037E60BF}" srcOrd="1" destOrd="0" presId="urn:microsoft.com/office/officeart/2005/8/layout/process5"/>
    <dgm:cxn modelId="{F18838E3-7A96-423B-AC8B-6A3232D015D8}" type="presOf" srcId="{3B1B8021-BA7C-424F-9BF6-298BFC7C33C2}" destId="{ED158494-A11D-4865-BA5F-7F790CB36D2B}" srcOrd="0" destOrd="0" presId="urn:microsoft.com/office/officeart/2005/8/layout/process5"/>
    <dgm:cxn modelId="{0795B5E8-BFA8-4E23-887A-FB54EFDC4EE9}" srcId="{AB3A6D2E-7964-4AC1-8199-35337EBEF132}" destId="{62B19B5C-ECDC-488B-BA00-8C036FBA6633}" srcOrd="0" destOrd="0" parTransId="{EBD6DDE9-00A6-4572-995E-88CEFA1BFC15}" sibTransId="{A1DB1956-BA6A-4589-B9A4-300CE7DDD520}"/>
    <dgm:cxn modelId="{0CA58DF7-85D5-401E-AD5D-31FD724B99A6}" srcId="{AB3A6D2E-7964-4AC1-8199-35337EBEF132}" destId="{88813F40-1AC1-4813-AFB4-AAABCD051494}" srcOrd="4" destOrd="0" parTransId="{EC394E05-1225-4520-945D-C0388B7E4883}" sibTransId="{EAA9F250-C623-4790-85E2-C69C85B4B3F8}"/>
    <dgm:cxn modelId="{5EA1B6F7-59EB-419D-82DF-1C47473CF2DB}" type="presOf" srcId="{2FD097FA-0663-4CDC-987E-BF7F2F7BC24A}" destId="{A0B67996-21E2-46B4-A9FC-83365222F997}" srcOrd="0" destOrd="0" presId="urn:microsoft.com/office/officeart/2005/8/layout/process5"/>
    <dgm:cxn modelId="{892A97F9-AF6A-437C-B23B-533AB17CE536}" type="presOf" srcId="{54504758-0529-45E4-A03F-73CDAE4D180E}" destId="{A0325B92-E4DA-4B0F-80EC-F7B0E79F076C}" srcOrd="0" destOrd="0" presId="urn:microsoft.com/office/officeart/2005/8/layout/process5"/>
    <dgm:cxn modelId="{77D0C3FB-0A9E-425A-92D6-CC0C7DC91FDA}" type="presOf" srcId="{AB3A6D2E-7964-4AC1-8199-35337EBEF132}" destId="{35A97294-FBD1-4B3B-9DAE-5C269BA55488}" srcOrd="0" destOrd="0" presId="urn:microsoft.com/office/officeart/2005/8/layout/process5"/>
    <dgm:cxn modelId="{6A07B1FE-1FF9-459C-8E8D-E6044553E90E}" type="presOf" srcId="{F5C37082-8D5F-4B6D-8E8C-9ED6B5BA6C9A}" destId="{91FE453A-4637-483A-8243-120D77CED854}" srcOrd="0" destOrd="0" presId="urn:microsoft.com/office/officeart/2005/8/layout/process5"/>
    <dgm:cxn modelId="{7EB80EAE-56F7-4D8A-8D4D-6ABDD860BB72}" type="presParOf" srcId="{35A97294-FBD1-4B3B-9DAE-5C269BA55488}" destId="{B872E675-4879-4A77-A128-5456C0221355}" srcOrd="0" destOrd="0" presId="urn:microsoft.com/office/officeart/2005/8/layout/process5"/>
    <dgm:cxn modelId="{37335EC6-7F89-4B34-A25C-8F4817375E03}" type="presParOf" srcId="{35A97294-FBD1-4B3B-9DAE-5C269BA55488}" destId="{065C0425-316D-4386-BB87-207D898E7003}" srcOrd="1" destOrd="0" presId="urn:microsoft.com/office/officeart/2005/8/layout/process5"/>
    <dgm:cxn modelId="{908CA62F-9EFF-4A6F-B872-3E7A03EB5013}" type="presParOf" srcId="{065C0425-316D-4386-BB87-207D898E7003}" destId="{1E88A3EE-8503-4A39-A8D1-638615D433F3}" srcOrd="0" destOrd="0" presId="urn:microsoft.com/office/officeart/2005/8/layout/process5"/>
    <dgm:cxn modelId="{05860332-F167-4033-8685-49CCF3DC40F2}" type="presParOf" srcId="{35A97294-FBD1-4B3B-9DAE-5C269BA55488}" destId="{52C172CB-FD4D-479B-87B0-273C2A3E355A}" srcOrd="2" destOrd="0" presId="urn:microsoft.com/office/officeart/2005/8/layout/process5"/>
    <dgm:cxn modelId="{E8E4BD91-9F05-4783-AF94-0B4018784186}" type="presParOf" srcId="{35A97294-FBD1-4B3B-9DAE-5C269BA55488}" destId="{A0325B92-E4DA-4B0F-80EC-F7B0E79F076C}" srcOrd="3" destOrd="0" presId="urn:microsoft.com/office/officeart/2005/8/layout/process5"/>
    <dgm:cxn modelId="{3CCDF60B-71B1-41B4-AC8C-B8D8E2522DC4}" type="presParOf" srcId="{A0325B92-E4DA-4B0F-80EC-F7B0E79F076C}" destId="{9A9A6C0E-C34A-408B-B444-5D66351FB851}" srcOrd="0" destOrd="0" presId="urn:microsoft.com/office/officeart/2005/8/layout/process5"/>
    <dgm:cxn modelId="{40B381E1-8704-4830-B045-AEEA51A40BFC}" type="presParOf" srcId="{35A97294-FBD1-4B3B-9DAE-5C269BA55488}" destId="{ED158494-A11D-4865-BA5F-7F790CB36D2B}" srcOrd="4" destOrd="0" presId="urn:microsoft.com/office/officeart/2005/8/layout/process5"/>
    <dgm:cxn modelId="{7EBB6D93-A8CC-4232-8E8A-0D9F6D4FFF9D}" type="presParOf" srcId="{35A97294-FBD1-4B3B-9DAE-5C269BA55488}" destId="{C7A74766-7C50-49A4-9249-58D2E1403333}" srcOrd="5" destOrd="0" presId="urn:microsoft.com/office/officeart/2005/8/layout/process5"/>
    <dgm:cxn modelId="{32E5F4E2-82DD-4F0D-890A-C4258C14A36A}" type="presParOf" srcId="{C7A74766-7C50-49A4-9249-58D2E1403333}" destId="{CC6EE048-9577-4BBD-939A-B9CC037E60BF}" srcOrd="0" destOrd="0" presId="urn:microsoft.com/office/officeart/2005/8/layout/process5"/>
    <dgm:cxn modelId="{E6CD7BE5-7288-4458-939B-EC280EB7799D}" type="presParOf" srcId="{35A97294-FBD1-4B3B-9DAE-5C269BA55488}" destId="{368CF74F-0423-4E30-8FEA-15E3DC48ABC9}" srcOrd="6" destOrd="0" presId="urn:microsoft.com/office/officeart/2005/8/layout/process5"/>
    <dgm:cxn modelId="{436016FC-6D79-4033-870D-D62E181BABEF}" type="presParOf" srcId="{35A97294-FBD1-4B3B-9DAE-5C269BA55488}" destId="{96137021-7FF0-44B6-9745-97BAA014420E}" srcOrd="7" destOrd="0" presId="urn:microsoft.com/office/officeart/2005/8/layout/process5"/>
    <dgm:cxn modelId="{F850B6CE-0E80-41FE-9724-A4EE7E76F113}" type="presParOf" srcId="{96137021-7FF0-44B6-9745-97BAA014420E}" destId="{8202CCD7-D1AC-4159-A0EA-53153D2C89AC}" srcOrd="0" destOrd="0" presId="urn:microsoft.com/office/officeart/2005/8/layout/process5"/>
    <dgm:cxn modelId="{75E9C15C-8A21-41C4-B26C-BAC460D4B766}" type="presParOf" srcId="{35A97294-FBD1-4B3B-9DAE-5C269BA55488}" destId="{59861D0E-8D1F-412A-B254-4A39D6DF159D}" srcOrd="8" destOrd="0" presId="urn:microsoft.com/office/officeart/2005/8/layout/process5"/>
    <dgm:cxn modelId="{953C6EB0-8040-473D-8471-D6D8A9C4D5D2}" type="presParOf" srcId="{35A97294-FBD1-4B3B-9DAE-5C269BA55488}" destId="{738CBE7F-61CE-47DB-A110-02A11E4276F3}" srcOrd="9" destOrd="0" presId="urn:microsoft.com/office/officeart/2005/8/layout/process5"/>
    <dgm:cxn modelId="{EA7DE0D0-1833-49E5-84E1-2CFF59ED665D}" type="presParOf" srcId="{738CBE7F-61CE-47DB-A110-02A11E4276F3}" destId="{912FC075-5C7C-44DF-BC00-7559F6A2E970}" srcOrd="0" destOrd="0" presId="urn:microsoft.com/office/officeart/2005/8/layout/process5"/>
    <dgm:cxn modelId="{7E1CAC19-6243-432C-9E20-E4D78AE6C063}" type="presParOf" srcId="{35A97294-FBD1-4B3B-9DAE-5C269BA55488}" destId="{F3B63219-166B-4532-BC92-25B278406760}" srcOrd="10" destOrd="0" presId="urn:microsoft.com/office/officeart/2005/8/layout/process5"/>
    <dgm:cxn modelId="{0F26067C-9091-4E56-9894-F30D5AB8D464}" type="presParOf" srcId="{35A97294-FBD1-4B3B-9DAE-5C269BA55488}" destId="{91FE453A-4637-483A-8243-120D77CED854}" srcOrd="11" destOrd="0" presId="urn:microsoft.com/office/officeart/2005/8/layout/process5"/>
    <dgm:cxn modelId="{82BCC389-299E-4127-994A-4EE7D13F7FFD}" type="presParOf" srcId="{91FE453A-4637-483A-8243-120D77CED854}" destId="{43096378-9A7F-4775-A5D3-355F7AF7EF25}" srcOrd="0" destOrd="0" presId="urn:microsoft.com/office/officeart/2005/8/layout/process5"/>
    <dgm:cxn modelId="{77C4A1C0-47B8-4339-BD9B-6BD41300669E}" type="presParOf" srcId="{35A97294-FBD1-4B3B-9DAE-5C269BA55488}" destId="{A0B67996-21E2-46B4-A9FC-83365222F997}" srcOrd="12" destOrd="0" presId="urn:microsoft.com/office/officeart/2005/8/layout/process5"/>
    <dgm:cxn modelId="{145E4656-BA9D-4892-B9B7-3E936E92317E}" type="presParOf" srcId="{35A97294-FBD1-4B3B-9DAE-5C269BA55488}" destId="{41BD254C-8C13-4746-943D-B7D8F9CC67A7}" srcOrd="13" destOrd="0" presId="urn:microsoft.com/office/officeart/2005/8/layout/process5"/>
    <dgm:cxn modelId="{5ADA27D8-BA2B-4A12-8136-5B7542005523}" type="presParOf" srcId="{41BD254C-8C13-4746-943D-B7D8F9CC67A7}" destId="{9DFB8B04-8551-44C7-A289-EDDA76F41DAB}" srcOrd="0" destOrd="0" presId="urn:microsoft.com/office/officeart/2005/8/layout/process5"/>
    <dgm:cxn modelId="{B533A351-FA93-498C-9F04-1F244AF06B67}" type="presParOf" srcId="{35A97294-FBD1-4B3B-9DAE-5C269BA55488}" destId="{562B11D8-9533-44A4-A84E-2835BEE0D7D6}" srcOrd="14" destOrd="0" presId="urn:microsoft.com/office/officeart/2005/8/layout/process5"/>
    <dgm:cxn modelId="{771CC888-BF60-4A33-A23F-1134590FB607}" type="presParOf" srcId="{35A97294-FBD1-4B3B-9DAE-5C269BA55488}" destId="{42FBEC14-BF8D-4BDB-8AE7-FC786970C4B5}" srcOrd="15" destOrd="0" presId="urn:microsoft.com/office/officeart/2005/8/layout/process5"/>
    <dgm:cxn modelId="{211033EE-81E7-49E3-9749-58DD460B9FBC}" type="presParOf" srcId="{42FBEC14-BF8D-4BDB-8AE7-FC786970C4B5}" destId="{0699967C-369F-4FF9-9BA1-DA98C5F37BD6}" srcOrd="0" destOrd="0" presId="urn:microsoft.com/office/officeart/2005/8/layout/process5"/>
    <dgm:cxn modelId="{B928771B-C3EE-4278-AFFD-45F12543A62A}" type="presParOf" srcId="{35A97294-FBD1-4B3B-9DAE-5C269BA55488}" destId="{3B367536-EBAB-44F3-BF1E-DD2284D3DE70}" srcOrd="1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3A6D2E-7964-4AC1-8199-35337EBEF132}"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s-CR"/>
        </a:p>
      </dgm:t>
    </dgm:pt>
    <dgm:pt modelId="{62B19B5C-ECDC-488B-BA00-8C036FBA6633}">
      <dgm:prSet phldrT="[Texto]"/>
      <dgm:spPr/>
      <dgm:t>
        <a:bodyPr/>
        <a:lstStyle/>
        <a:p>
          <a:r>
            <a:rPr lang="es-CR"/>
            <a:t>Eventos de mercado Bolsa Nacional de Valores </a:t>
          </a:r>
        </a:p>
      </dgm:t>
    </dgm:pt>
    <dgm:pt modelId="{EBD6DDE9-00A6-4572-995E-88CEFA1BFC15}" type="parTrans" cxnId="{0795B5E8-BFA8-4E23-887A-FB54EFDC4EE9}">
      <dgm:prSet/>
      <dgm:spPr/>
      <dgm:t>
        <a:bodyPr/>
        <a:lstStyle/>
        <a:p>
          <a:endParaRPr lang="es-CR"/>
        </a:p>
      </dgm:t>
    </dgm:pt>
    <dgm:pt modelId="{A1DB1956-BA6A-4589-B9A4-300CE7DDD520}" type="sibTrans" cxnId="{0795B5E8-BFA8-4E23-887A-FB54EFDC4EE9}">
      <dgm:prSet/>
      <dgm:spPr/>
      <dgm:t>
        <a:bodyPr/>
        <a:lstStyle/>
        <a:p>
          <a:endParaRPr lang="es-CR"/>
        </a:p>
      </dgm:t>
    </dgm:pt>
    <dgm:pt modelId="{03A72208-5E39-41B8-8B02-ADA51D5393E1}">
      <dgm:prSet phldrT="[Texto]"/>
      <dgm:spPr/>
      <dgm:t>
        <a:bodyPr/>
        <a:lstStyle/>
        <a:p>
          <a:r>
            <a:rPr lang="es-CR"/>
            <a:t>Contacto con principales inversionistas.</a:t>
          </a:r>
        </a:p>
      </dgm:t>
    </dgm:pt>
    <dgm:pt modelId="{DC359D0E-61BD-43B3-ACA0-75FA1C1892EA}" type="parTrans" cxnId="{5F6C8148-7A24-4674-B975-95D3ACE59E3D}">
      <dgm:prSet/>
      <dgm:spPr/>
      <dgm:t>
        <a:bodyPr/>
        <a:lstStyle/>
        <a:p>
          <a:endParaRPr lang="es-CR"/>
        </a:p>
      </dgm:t>
    </dgm:pt>
    <dgm:pt modelId="{832CFCB3-4A65-4762-B9F9-D1E827FF8C7C}" type="sibTrans" cxnId="{5F6C8148-7A24-4674-B975-95D3ACE59E3D}">
      <dgm:prSet/>
      <dgm:spPr/>
      <dgm:t>
        <a:bodyPr/>
        <a:lstStyle/>
        <a:p>
          <a:endParaRPr lang="es-CR"/>
        </a:p>
      </dgm:t>
    </dgm:pt>
    <dgm:pt modelId="{88813F40-1AC1-4813-AFB4-AAABCD051494}">
      <dgm:prSet phldrT="[Texto]"/>
      <dgm:spPr/>
      <dgm:t>
        <a:bodyPr/>
        <a:lstStyle/>
        <a:p>
          <a:r>
            <a:rPr lang="es-CR"/>
            <a:t>Presentación y defensa en comité de riesgo de inversionistas.</a:t>
          </a:r>
        </a:p>
      </dgm:t>
    </dgm:pt>
    <dgm:pt modelId="{EC394E05-1225-4520-945D-C0388B7E4883}" type="parTrans" cxnId="{0CA58DF7-85D5-401E-AD5D-31FD724B99A6}">
      <dgm:prSet/>
      <dgm:spPr/>
      <dgm:t>
        <a:bodyPr/>
        <a:lstStyle/>
        <a:p>
          <a:endParaRPr lang="es-CR"/>
        </a:p>
      </dgm:t>
    </dgm:pt>
    <dgm:pt modelId="{EAA9F250-C623-4790-85E2-C69C85B4B3F8}" type="sibTrans" cxnId="{0CA58DF7-85D5-401E-AD5D-31FD724B99A6}">
      <dgm:prSet/>
      <dgm:spPr/>
      <dgm:t>
        <a:bodyPr/>
        <a:lstStyle/>
        <a:p>
          <a:endParaRPr lang="es-CR"/>
        </a:p>
      </dgm:t>
    </dgm:pt>
    <dgm:pt modelId="{915C2546-FD2D-478A-BD26-4683BE015AD4}">
      <dgm:prSet phldrT="[Texto]"/>
      <dgm:spPr/>
      <dgm:t>
        <a:bodyPr/>
        <a:lstStyle/>
        <a:p>
          <a:r>
            <a:rPr lang="es-CR"/>
            <a:t>Negociación de tasa con diferentes inversionistas.</a:t>
          </a:r>
        </a:p>
      </dgm:t>
    </dgm:pt>
    <dgm:pt modelId="{7F3079F5-6A08-42B9-9FF7-228A5869B9A8}" type="parTrans" cxnId="{CDE46416-A595-4E87-8B91-89D2D8A39234}">
      <dgm:prSet/>
      <dgm:spPr/>
      <dgm:t>
        <a:bodyPr/>
        <a:lstStyle/>
        <a:p>
          <a:endParaRPr lang="es-CR"/>
        </a:p>
      </dgm:t>
    </dgm:pt>
    <dgm:pt modelId="{F5C37082-8D5F-4B6D-8E8C-9ED6B5BA6C9A}" type="sibTrans" cxnId="{CDE46416-A595-4E87-8B91-89D2D8A39234}">
      <dgm:prSet/>
      <dgm:spPr/>
      <dgm:t>
        <a:bodyPr/>
        <a:lstStyle/>
        <a:p>
          <a:endParaRPr lang="es-CR"/>
        </a:p>
      </dgm:t>
    </dgm:pt>
    <dgm:pt modelId="{2FD097FA-0663-4CDC-987E-BF7F2F7BC24A}">
      <dgm:prSet phldrT="[Texto]"/>
      <dgm:spPr/>
      <dgm:t>
        <a:bodyPr/>
        <a:lstStyle/>
        <a:p>
          <a:r>
            <a:rPr lang="es-CR"/>
            <a:t>Definición de meta de tasa de interés.</a:t>
          </a:r>
        </a:p>
      </dgm:t>
    </dgm:pt>
    <dgm:pt modelId="{DC10236A-BD0B-4049-86C5-72EA151ED788}" type="parTrans" cxnId="{F02D0ECD-97C3-46AC-AFC0-EE4AACCDB8BE}">
      <dgm:prSet/>
      <dgm:spPr/>
      <dgm:t>
        <a:bodyPr/>
        <a:lstStyle/>
        <a:p>
          <a:endParaRPr lang="es-CR"/>
        </a:p>
      </dgm:t>
    </dgm:pt>
    <dgm:pt modelId="{C3DB8A70-F904-4730-8FAB-C252BF5CFF77}" type="sibTrans" cxnId="{F02D0ECD-97C3-46AC-AFC0-EE4AACCDB8BE}">
      <dgm:prSet/>
      <dgm:spPr/>
      <dgm:t>
        <a:bodyPr/>
        <a:lstStyle/>
        <a:p>
          <a:endParaRPr lang="es-CR"/>
        </a:p>
      </dgm:t>
    </dgm:pt>
    <dgm:pt modelId="{B30C70F9-1FDD-40F5-8F91-5A4B1D574182}">
      <dgm:prSet phldrT="[Texto]"/>
      <dgm:spPr/>
      <dgm:t>
        <a:bodyPr/>
        <a:lstStyle/>
        <a:p>
          <a:r>
            <a:rPr lang="es-CR"/>
            <a:t>Definición de fecha de colocación y mecanismo de colocación.</a:t>
          </a:r>
        </a:p>
      </dgm:t>
    </dgm:pt>
    <dgm:pt modelId="{5A93BD45-60D9-476D-9E8B-6D0DEF20CE04}" type="parTrans" cxnId="{C4524FBC-087F-437C-B6FF-1081B96E5428}">
      <dgm:prSet/>
      <dgm:spPr/>
      <dgm:t>
        <a:bodyPr/>
        <a:lstStyle/>
        <a:p>
          <a:endParaRPr lang="es-CR"/>
        </a:p>
      </dgm:t>
    </dgm:pt>
    <dgm:pt modelId="{13434A86-72D4-4810-A0D3-D404A5B29B5E}" type="sibTrans" cxnId="{C4524FBC-087F-437C-B6FF-1081B96E5428}">
      <dgm:prSet/>
      <dgm:spPr/>
      <dgm:t>
        <a:bodyPr/>
        <a:lstStyle/>
        <a:p>
          <a:endParaRPr lang="es-CR"/>
        </a:p>
      </dgm:t>
    </dgm:pt>
    <dgm:pt modelId="{BFB4CF67-6CA2-4CB5-87B6-8856B0296F57}">
      <dgm:prSet phldrT="[Texto]"/>
      <dgm:spPr/>
      <dgm:t>
        <a:bodyPr/>
        <a:lstStyle/>
        <a:p>
          <a:r>
            <a:rPr lang="es-CR"/>
            <a:t>Firma de contrato en firme con Puesto Bolsa por negociación con inversionista.</a:t>
          </a:r>
        </a:p>
      </dgm:t>
    </dgm:pt>
    <dgm:pt modelId="{CCD28207-DCDF-422E-BBED-D93F20C82D36}" type="parTrans" cxnId="{E8A2208E-1875-4013-AB1B-AC1819DF431A}">
      <dgm:prSet/>
      <dgm:spPr/>
      <dgm:t>
        <a:bodyPr/>
        <a:lstStyle/>
        <a:p>
          <a:endParaRPr lang="es-CR"/>
        </a:p>
      </dgm:t>
    </dgm:pt>
    <dgm:pt modelId="{DF34CD1A-166C-4A79-924E-11DF7E77C6BA}" type="sibTrans" cxnId="{E8A2208E-1875-4013-AB1B-AC1819DF431A}">
      <dgm:prSet/>
      <dgm:spPr/>
      <dgm:t>
        <a:bodyPr/>
        <a:lstStyle/>
        <a:p>
          <a:endParaRPr lang="es-CR"/>
        </a:p>
      </dgm:t>
    </dgm:pt>
    <dgm:pt modelId="{E700EE96-3FCE-4116-8C72-5BE6B8AE6DD7}">
      <dgm:prSet phldrT="[Texto]"/>
      <dgm:spPr/>
      <dgm:t>
        <a:bodyPr/>
        <a:lstStyle/>
        <a:p>
          <a:r>
            <a:rPr lang="es-CR" dirty="0"/>
            <a:t>Hecho relevante al mercado de colocación.</a:t>
          </a:r>
        </a:p>
      </dgm:t>
    </dgm:pt>
    <dgm:pt modelId="{9C842647-FF62-4DCF-AA1D-E4472C70DBDE}" type="parTrans" cxnId="{6B62C6BC-E802-410B-9A7C-8C84F8542F60}">
      <dgm:prSet/>
      <dgm:spPr/>
      <dgm:t>
        <a:bodyPr/>
        <a:lstStyle/>
        <a:p>
          <a:endParaRPr lang="es-CR"/>
        </a:p>
      </dgm:t>
    </dgm:pt>
    <dgm:pt modelId="{61DC91E2-FA5E-47A1-A478-3C112E8AD910}" type="sibTrans" cxnId="{6B62C6BC-E802-410B-9A7C-8C84F8542F60}">
      <dgm:prSet/>
      <dgm:spPr/>
      <dgm:t>
        <a:bodyPr/>
        <a:lstStyle/>
        <a:p>
          <a:endParaRPr lang="es-CR"/>
        </a:p>
      </dgm:t>
    </dgm:pt>
    <dgm:pt modelId="{7C59820A-2A55-44F1-9D8D-120D0E041E81}">
      <dgm:prSet phldrT="[Texto]"/>
      <dgm:spPr/>
      <dgm:t>
        <a:bodyPr/>
        <a:lstStyle/>
        <a:p>
          <a:r>
            <a:rPr lang="es-CR"/>
            <a:t>Tres días siguientes se acreditaron los fondos.</a:t>
          </a:r>
        </a:p>
      </dgm:t>
    </dgm:pt>
    <dgm:pt modelId="{A8F79923-B1B9-41EE-A7BB-51DD7C24B4EC}" type="parTrans" cxnId="{0D54873E-61BA-42DB-84F5-C3130BCAB92C}">
      <dgm:prSet/>
      <dgm:spPr/>
      <dgm:t>
        <a:bodyPr/>
        <a:lstStyle/>
        <a:p>
          <a:endParaRPr lang="es-CR"/>
        </a:p>
      </dgm:t>
    </dgm:pt>
    <dgm:pt modelId="{B582F220-3843-4229-B095-7B93F4CA9AA0}" type="sibTrans" cxnId="{0D54873E-61BA-42DB-84F5-C3130BCAB92C}">
      <dgm:prSet/>
      <dgm:spPr/>
      <dgm:t>
        <a:bodyPr/>
        <a:lstStyle/>
        <a:p>
          <a:endParaRPr lang="es-CR"/>
        </a:p>
      </dgm:t>
    </dgm:pt>
    <dgm:pt modelId="{3579F0A6-5792-4422-8BE9-DFC68650B10D}">
      <dgm:prSet phldrT="[Texto]"/>
      <dgm:spPr/>
      <dgm:t>
        <a:bodyPr/>
        <a:lstStyle/>
        <a:p>
          <a:r>
            <a:rPr lang="es-CR"/>
            <a:t>Hecho relevante sobre resultado de colocación.</a:t>
          </a:r>
        </a:p>
      </dgm:t>
    </dgm:pt>
    <dgm:pt modelId="{61F6C6BA-E0D9-460A-B056-0836EA388A07}" type="parTrans" cxnId="{F887E2C1-CE51-4023-9D78-720DA30F09D8}">
      <dgm:prSet/>
      <dgm:spPr/>
      <dgm:t>
        <a:bodyPr/>
        <a:lstStyle/>
        <a:p>
          <a:endParaRPr lang="es-CR"/>
        </a:p>
      </dgm:t>
    </dgm:pt>
    <dgm:pt modelId="{E44CE3EC-24AB-4277-8E71-9B6C96D454C2}" type="sibTrans" cxnId="{F887E2C1-CE51-4023-9D78-720DA30F09D8}">
      <dgm:prSet/>
      <dgm:spPr/>
      <dgm:t>
        <a:bodyPr/>
        <a:lstStyle/>
        <a:p>
          <a:endParaRPr lang="es-CR"/>
        </a:p>
      </dgm:t>
    </dgm:pt>
    <dgm:pt modelId="{FA4AFEBB-344A-450B-8C6E-CA2212717757}" type="pres">
      <dgm:prSet presAssocID="{AB3A6D2E-7964-4AC1-8199-35337EBEF132}" presName="Name0" presStyleCnt="0">
        <dgm:presLayoutVars>
          <dgm:dir/>
          <dgm:resizeHandles val="exact"/>
        </dgm:presLayoutVars>
      </dgm:prSet>
      <dgm:spPr/>
    </dgm:pt>
    <dgm:pt modelId="{8B511826-670F-47B7-9E09-5FBC40351F5D}" type="pres">
      <dgm:prSet presAssocID="{62B19B5C-ECDC-488B-BA00-8C036FBA6633}" presName="node" presStyleLbl="node1" presStyleIdx="0" presStyleCnt="10">
        <dgm:presLayoutVars>
          <dgm:bulletEnabled val="1"/>
        </dgm:presLayoutVars>
      </dgm:prSet>
      <dgm:spPr/>
    </dgm:pt>
    <dgm:pt modelId="{D5E06C9F-4C1B-47BE-A0A9-B4AEE406361D}" type="pres">
      <dgm:prSet presAssocID="{A1DB1956-BA6A-4589-B9A4-300CE7DDD520}" presName="sibTrans" presStyleLbl="sibTrans1D1" presStyleIdx="0" presStyleCnt="9"/>
      <dgm:spPr/>
    </dgm:pt>
    <dgm:pt modelId="{9C7C5684-2CCE-4044-8A84-10FA0291046C}" type="pres">
      <dgm:prSet presAssocID="{A1DB1956-BA6A-4589-B9A4-300CE7DDD520}" presName="connectorText" presStyleLbl="sibTrans1D1" presStyleIdx="0" presStyleCnt="9"/>
      <dgm:spPr/>
    </dgm:pt>
    <dgm:pt modelId="{6E75F63E-C4C0-4BE8-A719-A74A5EC87187}" type="pres">
      <dgm:prSet presAssocID="{03A72208-5E39-41B8-8B02-ADA51D5393E1}" presName="node" presStyleLbl="node1" presStyleIdx="1" presStyleCnt="10">
        <dgm:presLayoutVars>
          <dgm:bulletEnabled val="1"/>
        </dgm:presLayoutVars>
      </dgm:prSet>
      <dgm:spPr/>
    </dgm:pt>
    <dgm:pt modelId="{126EBD20-722D-45E2-B60D-8ED64AE974B4}" type="pres">
      <dgm:prSet presAssocID="{832CFCB3-4A65-4762-B9F9-D1E827FF8C7C}" presName="sibTrans" presStyleLbl="sibTrans1D1" presStyleIdx="1" presStyleCnt="9"/>
      <dgm:spPr/>
    </dgm:pt>
    <dgm:pt modelId="{DA9D77A9-5BB3-4837-8D5A-E9A31D7D4BA4}" type="pres">
      <dgm:prSet presAssocID="{832CFCB3-4A65-4762-B9F9-D1E827FF8C7C}" presName="connectorText" presStyleLbl="sibTrans1D1" presStyleIdx="1" presStyleCnt="9"/>
      <dgm:spPr/>
    </dgm:pt>
    <dgm:pt modelId="{256A431F-3705-4214-AD08-F2D27E53725B}" type="pres">
      <dgm:prSet presAssocID="{88813F40-1AC1-4813-AFB4-AAABCD051494}" presName="node" presStyleLbl="node1" presStyleIdx="2" presStyleCnt="10">
        <dgm:presLayoutVars>
          <dgm:bulletEnabled val="1"/>
        </dgm:presLayoutVars>
      </dgm:prSet>
      <dgm:spPr/>
    </dgm:pt>
    <dgm:pt modelId="{58BF8E1E-CECE-42F6-816B-604DEF5E259E}" type="pres">
      <dgm:prSet presAssocID="{EAA9F250-C623-4790-85E2-C69C85B4B3F8}" presName="sibTrans" presStyleLbl="sibTrans1D1" presStyleIdx="2" presStyleCnt="9"/>
      <dgm:spPr/>
    </dgm:pt>
    <dgm:pt modelId="{7AD7F315-C17C-4220-932A-F55E05BFE5C7}" type="pres">
      <dgm:prSet presAssocID="{EAA9F250-C623-4790-85E2-C69C85B4B3F8}" presName="connectorText" presStyleLbl="sibTrans1D1" presStyleIdx="2" presStyleCnt="9"/>
      <dgm:spPr/>
    </dgm:pt>
    <dgm:pt modelId="{88F14D01-2008-401B-9305-80409C31C392}" type="pres">
      <dgm:prSet presAssocID="{915C2546-FD2D-478A-BD26-4683BE015AD4}" presName="node" presStyleLbl="node1" presStyleIdx="3" presStyleCnt="10">
        <dgm:presLayoutVars>
          <dgm:bulletEnabled val="1"/>
        </dgm:presLayoutVars>
      </dgm:prSet>
      <dgm:spPr/>
    </dgm:pt>
    <dgm:pt modelId="{D3A5E77E-013C-4479-BF8B-7BE721C9FD1C}" type="pres">
      <dgm:prSet presAssocID="{F5C37082-8D5F-4B6D-8E8C-9ED6B5BA6C9A}" presName="sibTrans" presStyleLbl="sibTrans1D1" presStyleIdx="3" presStyleCnt="9"/>
      <dgm:spPr/>
    </dgm:pt>
    <dgm:pt modelId="{625F3F5D-03D8-4C55-B329-BB603984766A}" type="pres">
      <dgm:prSet presAssocID="{F5C37082-8D5F-4B6D-8E8C-9ED6B5BA6C9A}" presName="connectorText" presStyleLbl="sibTrans1D1" presStyleIdx="3" presStyleCnt="9"/>
      <dgm:spPr/>
    </dgm:pt>
    <dgm:pt modelId="{467BF12A-7649-4726-8405-9C0DA0D8B244}" type="pres">
      <dgm:prSet presAssocID="{2FD097FA-0663-4CDC-987E-BF7F2F7BC24A}" presName="node" presStyleLbl="node1" presStyleIdx="4" presStyleCnt="10">
        <dgm:presLayoutVars>
          <dgm:bulletEnabled val="1"/>
        </dgm:presLayoutVars>
      </dgm:prSet>
      <dgm:spPr/>
    </dgm:pt>
    <dgm:pt modelId="{2F6B0099-6AB6-4038-8CFA-25B8E2E657F0}" type="pres">
      <dgm:prSet presAssocID="{C3DB8A70-F904-4730-8FAB-C252BF5CFF77}" presName="sibTrans" presStyleLbl="sibTrans1D1" presStyleIdx="4" presStyleCnt="9"/>
      <dgm:spPr/>
    </dgm:pt>
    <dgm:pt modelId="{12C86DF0-305D-4286-8F7E-854606C52BCF}" type="pres">
      <dgm:prSet presAssocID="{C3DB8A70-F904-4730-8FAB-C252BF5CFF77}" presName="connectorText" presStyleLbl="sibTrans1D1" presStyleIdx="4" presStyleCnt="9"/>
      <dgm:spPr/>
    </dgm:pt>
    <dgm:pt modelId="{CA098A2F-FEE8-4D20-8775-FAF2E224A8B5}" type="pres">
      <dgm:prSet presAssocID="{B30C70F9-1FDD-40F5-8F91-5A4B1D574182}" presName="node" presStyleLbl="node1" presStyleIdx="5" presStyleCnt="10">
        <dgm:presLayoutVars>
          <dgm:bulletEnabled val="1"/>
        </dgm:presLayoutVars>
      </dgm:prSet>
      <dgm:spPr/>
    </dgm:pt>
    <dgm:pt modelId="{9BBC86F4-8CBB-4D95-8C55-4F94FAF75A15}" type="pres">
      <dgm:prSet presAssocID="{13434A86-72D4-4810-A0D3-D404A5B29B5E}" presName="sibTrans" presStyleLbl="sibTrans1D1" presStyleIdx="5" presStyleCnt="9"/>
      <dgm:spPr/>
    </dgm:pt>
    <dgm:pt modelId="{F92D1536-9487-4014-8661-CFD5E1824D8B}" type="pres">
      <dgm:prSet presAssocID="{13434A86-72D4-4810-A0D3-D404A5B29B5E}" presName="connectorText" presStyleLbl="sibTrans1D1" presStyleIdx="5" presStyleCnt="9"/>
      <dgm:spPr/>
    </dgm:pt>
    <dgm:pt modelId="{71F52678-D41F-4F93-819B-3CCC0A29A2C5}" type="pres">
      <dgm:prSet presAssocID="{BFB4CF67-6CA2-4CB5-87B6-8856B0296F57}" presName="node" presStyleLbl="node1" presStyleIdx="6" presStyleCnt="10">
        <dgm:presLayoutVars>
          <dgm:bulletEnabled val="1"/>
        </dgm:presLayoutVars>
      </dgm:prSet>
      <dgm:spPr/>
    </dgm:pt>
    <dgm:pt modelId="{6E0D65FA-0FEB-47E5-B345-6C300B2AB557}" type="pres">
      <dgm:prSet presAssocID="{DF34CD1A-166C-4A79-924E-11DF7E77C6BA}" presName="sibTrans" presStyleLbl="sibTrans1D1" presStyleIdx="6" presStyleCnt="9"/>
      <dgm:spPr/>
    </dgm:pt>
    <dgm:pt modelId="{9EAB1C73-03C4-41FF-9269-B15DC1F692F3}" type="pres">
      <dgm:prSet presAssocID="{DF34CD1A-166C-4A79-924E-11DF7E77C6BA}" presName="connectorText" presStyleLbl="sibTrans1D1" presStyleIdx="6" presStyleCnt="9"/>
      <dgm:spPr/>
    </dgm:pt>
    <dgm:pt modelId="{82A22C4D-7F15-4125-BFF1-8091B3836445}" type="pres">
      <dgm:prSet presAssocID="{E700EE96-3FCE-4116-8C72-5BE6B8AE6DD7}" presName="node" presStyleLbl="node1" presStyleIdx="7" presStyleCnt="10">
        <dgm:presLayoutVars>
          <dgm:bulletEnabled val="1"/>
        </dgm:presLayoutVars>
      </dgm:prSet>
      <dgm:spPr/>
    </dgm:pt>
    <dgm:pt modelId="{DE9D2030-129E-4C6B-B8AC-8734EA9C028C}" type="pres">
      <dgm:prSet presAssocID="{61DC91E2-FA5E-47A1-A478-3C112E8AD910}" presName="sibTrans" presStyleLbl="sibTrans1D1" presStyleIdx="7" presStyleCnt="9"/>
      <dgm:spPr/>
    </dgm:pt>
    <dgm:pt modelId="{0173095A-F0AA-4D00-A93B-37117B1DFA31}" type="pres">
      <dgm:prSet presAssocID="{61DC91E2-FA5E-47A1-A478-3C112E8AD910}" presName="connectorText" presStyleLbl="sibTrans1D1" presStyleIdx="7" presStyleCnt="9"/>
      <dgm:spPr/>
    </dgm:pt>
    <dgm:pt modelId="{B188AF16-E273-4B73-864D-B2EB4F56628B}" type="pres">
      <dgm:prSet presAssocID="{7C59820A-2A55-44F1-9D8D-120D0E041E81}" presName="node" presStyleLbl="node1" presStyleIdx="8" presStyleCnt="10">
        <dgm:presLayoutVars>
          <dgm:bulletEnabled val="1"/>
        </dgm:presLayoutVars>
      </dgm:prSet>
      <dgm:spPr/>
    </dgm:pt>
    <dgm:pt modelId="{E68196DD-C2A2-4645-B5E9-B98E2A275319}" type="pres">
      <dgm:prSet presAssocID="{B582F220-3843-4229-B095-7B93F4CA9AA0}" presName="sibTrans" presStyleLbl="sibTrans1D1" presStyleIdx="8" presStyleCnt="9"/>
      <dgm:spPr/>
    </dgm:pt>
    <dgm:pt modelId="{B91DFF07-3A46-49ED-98C8-2A6E0F3791E7}" type="pres">
      <dgm:prSet presAssocID="{B582F220-3843-4229-B095-7B93F4CA9AA0}" presName="connectorText" presStyleLbl="sibTrans1D1" presStyleIdx="8" presStyleCnt="9"/>
      <dgm:spPr/>
    </dgm:pt>
    <dgm:pt modelId="{3345C612-7EC0-4B01-9506-AE6222584177}" type="pres">
      <dgm:prSet presAssocID="{3579F0A6-5792-4422-8BE9-DFC68650B10D}" presName="node" presStyleLbl="node1" presStyleIdx="9" presStyleCnt="10">
        <dgm:presLayoutVars>
          <dgm:bulletEnabled val="1"/>
        </dgm:presLayoutVars>
      </dgm:prSet>
      <dgm:spPr/>
    </dgm:pt>
  </dgm:ptLst>
  <dgm:cxnLst>
    <dgm:cxn modelId="{CA96360B-5DFF-4E25-93E3-A39E376CC6AE}" type="presOf" srcId="{B30C70F9-1FDD-40F5-8F91-5A4B1D574182}" destId="{CA098A2F-FEE8-4D20-8775-FAF2E224A8B5}" srcOrd="0" destOrd="0" presId="urn:microsoft.com/office/officeart/2016/7/layout/RepeatingBendingProcessNew"/>
    <dgm:cxn modelId="{CDE46416-A595-4E87-8B91-89D2D8A39234}" srcId="{AB3A6D2E-7964-4AC1-8199-35337EBEF132}" destId="{915C2546-FD2D-478A-BD26-4683BE015AD4}" srcOrd="3" destOrd="0" parTransId="{7F3079F5-6A08-42B9-9FF7-228A5869B9A8}" sibTransId="{F5C37082-8D5F-4B6D-8E8C-9ED6B5BA6C9A}"/>
    <dgm:cxn modelId="{3327F535-3BC9-4535-B784-EDD12666D7E9}" type="presOf" srcId="{B582F220-3843-4229-B095-7B93F4CA9AA0}" destId="{E68196DD-C2A2-4645-B5E9-B98E2A275319}" srcOrd="0" destOrd="0" presId="urn:microsoft.com/office/officeart/2016/7/layout/RepeatingBendingProcessNew"/>
    <dgm:cxn modelId="{0D54873E-61BA-42DB-84F5-C3130BCAB92C}" srcId="{AB3A6D2E-7964-4AC1-8199-35337EBEF132}" destId="{7C59820A-2A55-44F1-9D8D-120D0E041E81}" srcOrd="8" destOrd="0" parTransId="{A8F79923-B1B9-41EE-A7BB-51DD7C24B4EC}" sibTransId="{B582F220-3843-4229-B095-7B93F4CA9AA0}"/>
    <dgm:cxn modelId="{CB35A35D-6A7D-452E-BE9F-5F2E497CE33C}" type="presOf" srcId="{13434A86-72D4-4810-A0D3-D404A5B29B5E}" destId="{9BBC86F4-8CBB-4D95-8C55-4F94FAF75A15}" srcOrd="0" destOrd="0" presId="urn:microsoft.com/office/officeart/2016/7/layout/RepeatingBendingProcessNew"/>
    <dgm:cxn modelId="{A833005E-5E64-434B-BF36-FC4008B142D7}" type="presOf" srcId="{832CFCB3-4A65-4762-B9F9-D1E827FF8C7C}" destId="{DA9D77A9-5BB3-4837-8D5A-E9A31D7D4BA4}" srcOrd="1" destOrd="0" presId="urn:microsoft.com/office/officeart/2016/7/layout/RepeatingBendingProcessNew"/>
    <dgm:cxn modelId="{5F6C8148-7A24-4674-B975-95D3ACE59E3D}" srcId="{AB3A6D2E-7964-4AC1-8199-35337EBEF132}" destId="{03A72208-5E39-41B8-8B02-ADA51D5393E1}" srcOrd="1" destOrd="0" parTransId="{DC359D0E-61BD-43B3-ACA0-75FA1C1892EA}" sibTransId="{832CFCB3-4A65-4762-B9F9-D1E827FF8C7C}"/>
    <dgm:cxn modelId="{0180D64A-5D77-4F6A-AEC1-CA7E4586A985}" type="presOf" srcId="{F5C37082-8D5F-4B6D-8E8C-9ED6B5BA6C9A}" destId="{D3A5E77E-013C-4479-BF8B-7BE721C9FD1C}" srcOrd="0" destOrd="0" presId="urn:microsoft.com/office/officeart/2016/7/layout/RepeatingBendingProcessNew"/>
    <dgm:cxn modelId="{713D094C-E178-4619-943D-5CD61A318607}" type="presOf" srcId="{DF34CD1A-166C-4A79-924E-11DF7E77C6BA}" destId="{6E0D65FA-0FEB-47E5-B345-6C300B2AB557}" srcOrd="0" destOrd="0" presId="urn:microsoft.com/office/officeart/2016/7/layout/RepeatingBendingProcessNew"/>
    <dgm:cxn modelId="{582B584E-AFF7-4FFB-95EB-15BBB06533E8}" type="presOf" srcId="{832CFCB3-4A65-4762-B9F9-D1E827FF8C7C}" destId="{126EBD20-722D-45E2-B60D-8ED64AE974B4}" srcOrd="0" destOrd="0" presId="urn:microsoft.com/office/officeart/2016/7/layout/RepeatingBendingProcessNew"/>
    <dgm:cxn modelId="{093C1F50-F70F-41D4-9D49-F9B7512C1031}" type="presOf" srcId="{13434A86-72D4-4810-A0D3-D404A5B29B5E}" destId="{F92D1536-9487-4014-8661-CFD5E1824D8B}" srcOrd="1" destOrd="0" presId="urn:microsoft.com/office/officeart/2016/7/layout/RepeatingBendingProcessNew"/>
    <dgm:cxn modelId="{1751F071-6421-49BE-9ED7-91BFA8190D7D}" type="presOf" srcId="{915C2546-FD2D-478A-BD26-4683BE015AD4}" destId="{88F14D01-2008-401B-9305-80409C31C392}" srcOrd="0" destOrd="0" presId="urn:microsoft.com/office/officeart/2016/7/layout/RepeatingBendingProcessNew"/>
    <dgm:cxn modelId="{D30A6F53-7AF8-41C2-A561-B540AF2401BF}" type="presOf" srcId="{88813F40-1AC1-4813-AFB4-AAABCD051494}" destId="{256A431F-3705-4214-AD08-F2D27E53725B}" srcOrd="0" destOrd="0" presId="urn:microsoft.com/office/officeart/2016/7/layout/RepeatingBendingProcessNew"/>
    <dgm:cxn modelId="{F4F91377-80A2-46CF-9997-EE741792F8F2}" type="presOf" srcId="{B582F220-3843-4229-B095-7B93F4CA9AA0}" destId="{B91DFF07-3A46-49ED-98C8-2A6E0F3791E7}" srcOrd="1" destOrd="0" presId="urn:microsoft.com/office/officeart/2016/7/layout/RepeatingBendingProcessNew"/>
    <dgm:cxn modelId="{CCDF7180-F81A-4C7F-BB51-D87752B273DA}" type="presOf" srcId="{AB3A6D2E-7964-4AC1-8199-35337EBEF132}" destId="{FA4AFEBB-344A-450B-8C6E-CA2212717757}" srcOrd="0" destOrd="0" presId="urn:microsoft.com/office/officeart/2016/7/layout/RepeatingBendingProcessNew"/>
    <dgm:cxn modelId="{C18E0185-F0BC-4577-83F4-2E927E54A81E}" type="presOf" srcId="{7C59820A-2A55-44F1-9D8D-120D0E041E81}" destId="{B188AF16-E273-4B73-864D-B2EB4F56628B}" srcOrd="0" destOrd="0" presId="urn:microsoft.com/office/officeart/2016/7/layout/RepeatingBendingProcessNew"/>
    <dgm:cxn modelId="{4243AE89-C6E6-4278-A686-32C759DDAFA0}" type="presOf" srcId="{EAA9F250-C623-4790-85E2-C69C85B4B3F8}" destId="{7AD7F315-C17C-4220-932A-F55E05BFE5C7}" srcOrd="1" destOrd="0" presId="urn:microsoft.com/office/officeart/2016/7/layout/RepeatingBendingProcessNew"/>
    <dgm:cxn modelId="{6BA5BA89-F54D-45A8-90E6-5287D9AB3CD6}" type="presOf" srcId="{61DC91E2-FA5E-47A1-A478-3C112E8AD910}" destId="{0173095A-F0AA-4D00-A93B-37117B1DFA31}" srcOrd="1" destOrd="0" presId="urn:microsoft.com/office/officeart/2016/7/layout/RepeatingBendingProcessNew"/>
    <dgm:cxn modelId="{E8A2208E-1875-4013-AB1B-AC1819DF431A}" srcId="{AB3A6D2E-7964-4AC1-8199-35337EBEF132}" destId="{BFB4CF67-6CA2-4CB5-87B6-8856B0296F57}" srcOrd="6" destOrd="0" parTransId="{CCD28207-DCDF-422E-BBED-D93F20C82D36}" sibTransId="{DF34CD1A-166C-4A79-924E-11DF7E77C6BA}"/>
    <dgm:cxn modelId="{C3A32C90-A2DC-4E94-9B53-6EDDD3DAC4F5}" type="presOf" srcId="{DF34CD1A-166C-4A79-924E-11DF7E77C6BA}" destId="{9EAB1C73-03C4-41FF-9269-B15DC1F692F3}" srcOrd="1" destOrd="0" presId="urn:microsoft.com/office/officeart/2016/7/layout/RepeatingBendingProcessNew"/>
    <dgm:cxn modelId="{F1D6EDB1-E2E2-469B-9859-F22F63A0F1D3}" type="presOf" srcId="{2FD097FA-0663-4CDC-987E-BF7F2F7BC24A}" destId="{467BF12A-7649-4726-8405-9C0DA0D8B244}" srcOrd="0" destOrd="0" presId="urn:microsoft.com/office/officeart/2016/7/layout/RepeatingBendingProcessNew"/>
    <dgm:cxn modelId="{595EA7B8-CA3E-4632-AF94-74BA902D9354}" type="presOf" srcId="{03A72208-5E39-41B8-8B02-ADA51D5393E1}" destId="{6E75F63E-C4C0-4BE8-A719-A74A5EC87187}" srcOrd="0" destOrd="0" presId="urn:microsoft.com/office/officeart/2016/7/layout/RepeatingBendingProcessNew"/>
    <dgm:cxn modelId="{3C2596B9-8859-43E9-9726-4FC0DAFFEFA5}" type="presOf" srcId="{C3DB8A70-F904-4730-8FAB-C252BF5CFF77}" destId="{12C86DF0-305D-4286-8F7E-854606C52BCF}" srcOrd="1" destOrd="0" presId="urn:microsoft.com/office/officeart/2016/7/layout/RepeatingBendingProcessNew"/>
    <dgm:cxn modelId="{C4524FBC-087F-437C-B6FF-1081B96E5428}" srcId="{AB3A6D2E-7964-4AC1-8199-35337EBEF132}" destId="{B30C70F9-1FDD-40F5-8F91-5A4B1D574182}" srcOrd="5" destOrd="0" parTransId="{5A93BD45-60D9-476D-9E8B-6D0DEF20CE04}" sibTransId="{13434A86-72D4-4810-A0D3-D404A5B29B5E}"/>
    <dgm:cxn modelId="{6B62C6BC-E802-410B-9A7C-8C84F8542F60}" srcId="{AB3A6D2E-7964-4AC1-8199-35337EBEF132}" destId="{E700EE96-3FCE-4116-8C72-5BE6B8AE6DD7}" srcOrd="7" destOrd="0" parTransId="{9C842647-FF62-4DCF-AA1D-E4472C70DBDE}" sibTransId="{61DC91E2-FA5E-47A1-A478-3C112E8AD910}"/>
    <dgm:cxn modelId="{ED2485BF-B331-486C-8FAE-A67F344989DF}" type="presOf" srcId="{A1DB1956-BA6A-4589-B9A4-300CE7DDD520}" destId="{9C7C5684-2CCE-4044-8A84-10FA0291046C}" srcOrd="1" destOrd="0" presId="urn:microsoft.com/office/officeart/2016/7/layout/RepeatingBendingProcessNew"/>
    <dgm:cxn modelId="{A8A1DABF-672F-4D67-B9FA-A3A6640908F9}" type="presOf" srcId="{E700EE96-3FCE-4116-8C72-5BE6B8AE6DD7}" destId="{82A22C4D-7F15-4125-BFF1-8091B3836445}" srcOrd="0" destOrd="0" presId="urn:microsoft.com/office/officeart/2016/7/layout/RepeatingBendingProcessNew"/>
    <dgm:cxn modelId="{F887E2C1-CE51-4023-9D78-720DA30F09D8}" srcId="{AB3A6D2E-7964-4AC1-8199-35337EBEF132}" destId="{3579F0A6-5792-4422-8BE9-DFC68650B10D}" srcOrd="9" destOrd="0" parTransId="{61F6C6BA-E0D9-460A-B056-0836EA388A07}" sibTransId="{E44CE3EC-24AB-4277-8E71-9B6C96D454C2}"/>
    <dgm:cxn modelId="{03F41DC4-FC27-4911-88BF-8797E27791CD}" type="presOf" srcId="{61DC91E2-FA5E-47A1-A478-3C112E8AD910}" destId="{DE9D2030-129E-4C6B-B8AC-8734EA9C028C}" srcOrd="0" destOrd="0" presId="urn:microsoft.com/office/officeart/2016/7/layout/RepeatingBendingProcessNew"/>
    <dgm:cxn modelId="{F02D0ECD-97C3-46AC-AFC0-EE4AACCDB8BE}" srcId="{AB3A6D2E-7964-4AC1-8199-35337EBEF132}" destId="{2FD097FA-0663-4CDC-987E-BF7F2F7BC24A}" srcOrd="4" destOrd="0" parTransId="{DC10236A-BD0B-4049-86C5-72EA151ED788}" sibTransId="{C3DB8A70-F904-4730-8FAB-C252BF5CFF77}"/>
    <dgm:cxn modelId="{DB5EDDD3-771B-4A6E-898A-F88674DFE0E1}" type="presOf" srcId="{62B19B5C-ECDC-488B-BA00-8C036FBA6633}" destId="{8B511826-670F-47B7-9E09-5FBC40351F5D}" srcOrd="0" destOrd="0" presId="urn:microsoft.com/office/officeart/2016/7/layout/RepeatingBendingProcessNew"/>
    <dgm:cxn modelId="{A461F1D3-7A67-4E0B-93B0-EB2421642C69}" type="presOf" srcId="{BFB4CF67-6CA2-4CB5-87B6-8856B0296F57}" destId="{71F52678-D41F-4F93-819B-3CCC0A29A2C5}" srcOrd="0" destOrd="0" presId="urn:microsoft.com/office/officeart/2016/7/layout/RepeatingBendingProcessNew"/>
    <dgm:cxn modelId="{8FCFEED4-E52D-4A67-90C0-61A764C6698D}" type="presOf" srcId="{A1DB1956-BA6A-4589-B9A4-300CE7DDD520}" destId="{D5E06C9F-4C1B-47BE-A0A9-B4AEE406361D}" srcOrd="0" destOrd="0" presId="urn:microsoft.com/office/officeart/2016/7/layout/RepeatingBendingProcessNew"/>
    <dgm:cxn modelId="{6F86B9D5-776F-4A3D-A3D6-03A0ADE8DA50}" type="presOf" srcId="{F5C37082-8D5F-4B6D-8E8C-9ED6B5BA6C9A}" destId="{625F3F5D-03D8-4C55-B329-BB603984766A}" srcOrd="1" destOrd="0" presId="urn:microsoft.com/office/officeart/2016/7/layout/RepeatingBendingProcessNew"/>
    <dgm:cxn modelId="{E6DF69DC-AA36-4677-BAB0-7A959FFA0911}" type="presOf" srcId="{C3DB8A70-F904-4730-8FAB-C252BF5CFF77}" destId="{2F6B0099-6AB6-4038-8CFA-25B8E2E657F0}" srcOrd="0" destOrd="0" presId="urn:microsoft.com/office/officeart/2016/7/layout/RepeatingBendingProcessNew"/>
    <dgm:cxn modelId="{16681AE3-5517-4F5C-94AA-5D8539E0D7C2}" type="presOf" srcId="{3579F0A6-5792-4422-8BE9-DFC68650B10D}" destId="{3345C612-7EC0-4B01-9506-AE6222584177}" srcOrd="0" destOrd="0" presId="urn:microsoft.com/office/officeart/2016/7/layout/RepeatingBendingProcessNew"/>
    <dgm:cxn modelId="{F95129E6-A63E-42A0-AA7B-62D459F2C860}" type="presOf" srcId="{EAA9F250-C623-4790-85E2-C69C85B4B3F8}" destId="{58BF8E1E-CECE-42F6-816B-604DEF5E259E}" srcOrd="0" destOrd="0" presId="urn:microsoft.com/office/officeart/2016/7/layout/RepeatingBendingProcessNew"/>
    <dgm:cxn modelId="{0795B5E8-BFA8-4E23-887A-FB54EFDC4EE9}" srcId="{AB3A6D2E-7964-4AC1-8199-35337EBEF132}" destId="{62B19B5C-ECDC-488B-BA00-8C036FBA6633}" srcOrd="0" destOrd="0" parTransId="{EBD6DDE9-00A6-4572-995E-88CEFA1BFC15}" sibTransId="{A1DB1956-BA6A-4589-B9A4-300CE7DDD520}"/>
    <dgm:cxn modelId="{0CA58DF7-85D5-401E-AD5D-31FD724B99A6}" srcId="{AB3A6D2E-7964-4AC1-8199-35337EBEF132}" destId="{88813F40-1AC1-4813-AFB4-AAABCD051494}" srcOrd="2" destOrd="0" parTransId="{EC394E05-1225-4520-945D-C0388B7E4883}" sibTransId="{EAA9F250-C623-4790-85E2-C69C85B4B3F8}"/>
    <dgm:cxn modelId="{4FECE56B-9C3D-4EEC-9E47-973194580FDC}" type="presParOf" srcId="{FA4AFEBB-344A-450B-8C6E-CA2212717757}" destId="{8B511826-670F-47B7-9E09-5FBC40351F5D}" srcOrd="0" destOrd="0" presId="urn:microsoft.com/office/officeart/2016/7/layout/RepeatingBendingProcessNew"/>
    <dgm:cxn modelId="{86BAFACE-C08A-4008-B77E-951672DC745D}" type="presParOf" srcId="{FA4AFEBB-344A-450B-8C6E-CA2212717757}" destId="{D5E06C9F-4C1B-47BE-A0A9-B4AEE406361D}" srcOrd="1" destOrd="0" presId="urn:microsoft.com/office/officeart/2016/7/layout/RepeatingBendingProcessNew"/>
    <dgm:cxn modelId="{A474A4AC-DE16-4717-81CD-DAFA6654FFAA}" type="presParOf" srcId="{D5E06C9F-4C1B-47BE-A0A9-B4AEE406361D}" destId="{9C7C5684-2CCE-4044-8A84-10FA0291046C}" srcOrd="0" destOrd="0" presId="urn:microsoft.com/office/officeart/2016/7/layout/RepeatingBendingProcessNew"/>
    <dgm:cxn modelId="{5E67D4E6-9982-42FD-8743-C80B1D3D2CBC}" type="presParOf" srcId="{FA4AFEBB-344A-450B-8C6E-CA2212717757}" destId="{6E75F63E-C4C0-4BE8-A719-A74A5EC87187}" srcOrd="2" destOrd="0" presId="urn:microsoft.com/office/officeart/2016/7/layout/RepeatingBendingProcessNew"/>
    <dgm:cxn modelId="{9BE689FB-A8CB-4477-B8EC-561C0619EB79}" type="presParOf" srcId="{FA4AFEBB-344A-450B-8C6E-CA2212717757}" destId="{126EBD20-722D-45E2-B60D-8ED64AE974B4}" srcOrd="3" destOrd="0" presId="urn:microsoft.com/office/officeart/2016/7/layout/RepeatingBendingProcessNew"/>
    <dgm:cxn modelId="{D216F35C-2926-47A7-920E-B1293AA34A77}" type="presParOf" srcId="{126EBD20-722D-45E2-B60D-8ED64AE974B4}" destId="{DA9D77A9-5BB3-4837-8D5A-E9A31D7D4BA4}" srcOrd="0" destOrd="0" presId="urn:microsoft.com/office/officeart/2016/7/layout/RepeatingBendingProcessNew"/>
    <dgm:cxn modelId="{D90EAB25-B0F5-4E91-84C6-C972AA41D019}" type="presParOf" srcId="{FA4AFEBB-344A-450B-8C6E-CA2212717757}" destId="{256A431F-3705-4214-AD08-F2D27E53725B}" srcOrd="4" destOrd="0" presId="urn:microsoft.com/office/officeart/2016/7/layout/RepeatingBendingProcessNew"/>
    <dgm:cxn modelId="{5B8600AC-740E-43DF-90C9-99EC164CAAD6}" type="presParOf" srcId="{FA4AFEBB-344A-450B-8C6E-CA2212717757}" destId="{58BF8E1E-CECE-42F6-816B-604DEF5E259E}" srcOrd="5" destOrd="0" presId="urn:microsoft.com/office/officeart/2016/7/layout/RepeatingBendingProcessNew"/>
    <dgm:cxn modelId="{920458BA-FB15-4EA0-877B-217052EF24D6}" type="presParOf" srcId="{58BF8E1E-CECE-42F6-816B-604DEF5E259E}" destId="{7AD7F315-C17C-4220-932A-F55E05BFE5C7}" srcOrd="0" destOrd="0" presId="urn:microsoft.com/office/officeart/2016/7/layout/RepeatingBendingProcessNew"/>
    <dgm:cxn modelId="{F409629A-3E92-4106-A553-4091CEC427D5}" type="presParOf" srcId="{FA4AFEBB-344A-450B-8C6E-CA2212717757}" destId="{88F14D01-2008-401B-9305-80409C31C392}" srcOrd="6" destOrd="0" presId="urn:microsoft.com/office/officeart/2016/7/layout/RepeatingBendingProcessNew"/>
    <dgm:cxn modelId="{3951EB10-4989-4577-AFE3-8AC8B7A47BA2}" type="presParOf" srcId="{FA4AFEBB-344A-450B-8C6E-CA2212717757}" destId="{D3A5E77E-013C-4479-BF8B-7BE721C9FD1C}" srcOrd="7" destOrd="0" presId="urn:microsoft.com/office/officeart/2016/7/layout/RepeatingBendingProcessNew"/>
    <dgm:cxn modelId="{AFB8808A-F9C7-4224-9D66-8B508BD744FB}" type="presParOf" srcId="{D3A5E77E-013C-4479-BF8B-7BE721C9FD1C}" destId="{625F3F5D-03D8-4C55-B329-BB603984766A}" srcOrd="0" destOrd="0" presId="urn:microsoft.com/office/officeart/2016/7/layout/RepeatingBendingProcessNew"/>
    <dgm:cxn modelId="{4129CE56-19FB-4A57-BD08-71A8E654F557}" type="presParOf" srcId="{FA4AFEBB-344A-450B-8C6E-CA2212717757}" destId="{467BF12A-7649-4726-8405-9C0DA0D8B244}" srcOrd="8" destOrd="0" presId="urn:microsoft.com/office/officeart/2016/7/layout/RepeatingBendingProcessNew"/>
    <dgm:cxn modelId="{A482DA7A-52AD-4CE9-9AB3-C000A30C61AD}" type="presParOf" srcId="{FA4AFEBB-344A-450B-8C6E-CA2212717757}" destId="{2F6B0099-6AB6-4038-8CFA-25B8E2E657F0}" srcOrd="9" destOrd="0" presId="urn:microsoft.com/office/officeart/2016/7/layout/RepeatingBendingProcessNew"/>
    <dgm:cxn modelId="{1830F18F-52D5-4ECA-A027-67DB50CD3183}" type="presParOf" srcId="{2F6B0099-6AB6-4038-8CFA-25B8E2E657F0}" destId="{12C86DF0-305D-4286-8F7E-854606C52BCF}" srcOrd="0" destOrd="0" presId="urn:microsoft.com/office/officeart/2016/7/layout/RepeatingBendingProcessNew"/>
    <dgm:cxn modelId="{57C8BD3D-6559-4A0F-AE12-E05E626FB6D9}" type="presParOf" srcId="{FA4AFEBB-344A-450B-8C6E-CA2212717757}" destId="{CA098A2F-FEE8-4D20-8775-FAF2E224A8B5}" srcOrd="10" destOrd="0" presId="urn:microsoft.com/office/officeart/2016/7/layout/RepeatingBendingProcessNew"/>
    <dgm:cxn modelId="{A9010764-D85B-4C36-BAD7-F5E25B0FE036}" type="presParOf" srcId="{FA4AFEBB-344A-450B-8C6E-CA2212717757}" destId="{9BBC86F4-8CBB-4D95-8C55-4F94FAF75A15}" srcOrd="11" destOrd="0" presId="urn:microsoft.com/office/officeart/2016/7/layout/RepeatingBendingProcessNew"/>
    <dgm:cxn modelId="{2D5580D0-4774-4CB5-872B-E635C64E831F}" type="presParOf" srcId="{9BBC86F4-8CBB-4D95-8C55-4F94FAF75A15}" destId="{F92D1536-9487-4014-8661-CFD5E1824D8B}" srcOrd="0" destOrd="0" presId="urn:microsoft.com/office/officeart/2016/7/layout/RepeatingBendingProcessNew"/>
    <dgm:cxn modelId="{1D43C276-FD66-4A4C-9EC5-CAE03BDD4B21}" type="presParOf" srcId="{FA4AFEBB-344A-450B-8C6E-CA2212717757}" destId="{71F52678-D41F-4F93-819B-3CCC0A29A2C5}" srcOrd="12" destOrd="0" presId="urn:microsoft.com/office/officeart/2016/7/layout/RepeatingBendingProcessNew"/>
    <dgm:cxn modelId="{53B9A360-B5DF-4B9F-B209-B82301698BD9}" type="presParOf" srcId="{FA4AFEBB-344A-450B-8C6E-CA2212717757}" destId="{6E0D65FA-0FEB-47E5-B345-6C300B2AB557}" srcOrd="13" destOrd="0" presId="urn:microsoft.com/office/officeart/2016/7/layout/RepeatingBendingProcessNew"/>
    <dgm:cxn modelId="{B89EC5A2-66AA-4D11-AA17-A9B24051368D}" type="presParOf" srcId="{6E0D65FA-0FEB-47E5-B345-6C300B2AB557}" destId="{9EAB1C73-03C4-41FF-9269-B15DC1F692F3}" srcOrd="0" destOrd="0" presId="urn:microsoft.com/office/officeart/2016/7/layout/RepeatingBendingProcessNew"/>
    <dgm:cxn modelId="{A1073353-6197-4B88-8D43-88EF768B25CF}" type="presParOf" srcId="{FA4AFEBB-344A-450B-8C6E-CA2212717757}" destId="{82A22C4D-7F15-4125-BFF1-8091B3836445}" srcOrd="14" destOrd="0" presId="urn:microsoft.com/office/officeart/2016/7/layout/RepeatingBendingProcessNew"/>
    <dgm:cxn modelId="{E30E99C9-882E-4156-A7BC-FE815A6C0888}" type="presParOf" srcId="{FA4AFEBB-344A-450B-8C6E-CA2212717757}" destId="{DE9D2030-129E-4C6B-B8AC-8734EA9C028C}" srcOrd="15" destOrd="0" presId="urn:microsoft.com/office/officeart/2016/7/layout/RepeatingBendingProcessNew"/>
    <dgm:cxn modelId="{227E23F9-F2CD-44EE-A6D6-5B0292D5B4D3}" type="presParOf" srcId="{DE9D2030-129E-4C6B-B8AC-8734EA9C028C}" destId="{0173095A-F0AA-4D00-A93B-37117B1DFA31}" srcOrd="0" destOrd="0" presId="urn:microsoft.com/office/officeart/2016/7/layout/RepeatingBendingProcessNew"/>
    <dgm:cxn modelId="{B06B2A80-9CFF-4B4B-87F1-2D4389194AA1}" type="presParOf" srcId="{FA4AFEBB-344A-450B-8C6E-CA2212717757}" destId="{B188AF16-E273-4B73-864D-B2EB4F56628B}" srcOrd="16" destOrd="0" presId="urn:microsoft.com/office/officeart/2016/7/layout/RepeatingBendingProcessNew"/>
    <dgm:cxn modelId="{DF9BF294-B340-45D0-AF57-44382F6BD409}" type="presParOf" srcId="{FA4AFEBB-344A-450B-8C6E-CA2212717757}" destId="{E68196DD-C2A2-4645-B5E9-B98E2A275319}" srcOrd="17" destOrd="0" presId="urn:microsoft.com/office/officeart/2016/7/layout/RepeatingBendingProcessNew"/>
    <dgm:cxn modelId="{F676238B-6824-45F4-B989-CBE47F548BC6}" type="presParOf" srcId="{E68196DD-C2A2-4645-B5E9-B98E2A275319}" destId="{B91DFF07-3A46-49ED-98C8-2A6E0F3791E7}" srcOrd="0" destOrd="0" presId="urn:microsoft.com/office/officeart/2016/7/layout/RepeatingBendingProcessNew"/>
    <dgm:cxn modelId="{4CAA0A50-2F2F-4FCE-A0C1-CB446E051137}" type="presParOf" srcId="{FA4AFEBB-344A-450B-8C6E-CA2212717757}" destId="{3345C612-7EC0-4B01-9506-AE6222584177}" srcOrd="1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36097-2851-4200-AEA9-402DC9F878BC}">
      <dsp:nvSpPr>
        <dsp:cNvPr id="0" name=""/>
        <dsp:cNvSpPr/>
      </dsp:nvSpPr>
      <dsp:spPr>
        <a:xfrm>
          <a:off x="948266" y="0"/>
          <a:ext cx="5418667" cy="5418667"/>
        </a:xfrm>
        <a:prstGeom prst="triangle">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582D6B-09D7-4FF2-814C-9A8EFCD7E48E}">
      <dsp:nvSpPr>
        <dsp:cNvPr id="0" name=""/>
        <dsp:cNvSpPr/>
      </dsp:nvSpPr>
      <dsp:spPr>
        <a:xfrm>
          <a:off x="3657599" y="542395"/>
          <a:ext cx="3522133" cy="770466"/>
        </a:xfrm>
        <a:prstGeom prst="roundRect">
          <a:avLst/>
        </a:prstGeom>
        <a:solidFill>
          <a:schemeClr val="lt1">
            <a:alpha val="9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RSM No Valorizables</a:t>
          </a:r>
          <a:endParaRPr lang="es-CR" sz="1400" kern="1200" dirty="0"/>
        </a:p>
      </dsp:txBody>
      <dsp:txXfrm>
        <a:off x="3695210" y="580006"/>
        <a:ext cx="3446911" cy="695244"/>
      </dsp:txXfrm>
    </dsp:sp>
    <dsp:sp modelId="{140C2176-23B7-452C-B2B4-AE4D2FF3A302}">
      <dsp:nvSpPr>
        <dsp:cNvPr id="0" name=""/>
        <dsp:cNvSpPr/>
      </dsp:nvSpPr>
      <dsp:spPr>
        <a:xfrm>
          <a:off x="3657599" y="1409170"/>
          <a:ext cx="3522133" cy="770466"/>
        </a:xfrm>
        <a:prstGeom prst="roundRect">
          <a:avLst/>
        </a:prstGeom>
        <a:solidFill>
          <a:schemeClr val="lt1">
            <a:alpha val="90000"/>
            <a:hueOff val="0"/>
            <a:satOff val="0"/>
            <a:lumOff val="0"/>
            <a:alphaOff val="0"/>
          </a:schemeClr>
        </a:solidFill>
        <a:ln w="12700" cap="flat" cmpd="sng" algn="ctr">
          <a:solidFill>
            <a:schemeClr val="accent3">
              <a:alpha val="90000"/>
              <a:hueOff val="0"/>
              <a:satOff val="0"/>
              <a:lumOff val="0"/>
              <a:alphaOff val="-1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RSM Valorizables contaminados</a:t>
          </a:r>
          <a:endParaRPr lang="es-CR" sz="1400" kern="1200" dirty="0"/>
        </a:p>
      </dsp:txBody>
      <dsp:txXfrm>
        <a:off x="3695210" y="1446781"/>
        <a:ext cx="3446911" cy="695244"/>
      </dsp:txXfrm>
    </dsp:sp>
    <dsp:sp modelId="{314B633F-B81C-46A0-BEE9-C02E1CE1E192}">
      <dsp:nvSpPr>
        <dsp:cNvPr id="0" name=""/>
        <dsp:cNvSpPr/>
      </dsp:nvSpPr>
      <dsp:spPr>
        <a:xfrm>
          <a:off x="3657599" y="2275945"/>
          <a:ext cx="3522133" cy="770466"/>
        </a:xfrm>
        <a:prstGeom prst="roundRect">
          <a:avLst/>
        </a:prstGeom>
        <a:solidFill>
          <a:schemeClr val="lt1">
            <a:alpha val="90000"/>
            <a:hueOff val="0"/>
            <a:satOff val="0"/>
            <a:lumOff val="0"/>
            <a:alphaOff val="0"/>
          </a:schemeClr>
        </a:solidFill>
        <a:ln w="12700" cap="flat" cmpd="sng" algn="ctr">
          <a:solidFill>
            <a:schemeClr val="accent3">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Residuo Orgánico de Patios y trochas</a:t>
          </a:r>
          <a:endParaRPr lang="es-CR" sz="1400" kern="1200" dirty="0"/>
        </a:p>
      </dsp:txBody>
      <dsp:txXfrm>
        <a:off x="3695210" y="2313556"/>
        <a:ext cx="3446911" cy="695244"/>
      </dsp:txXfrm>
    </dsp:sp>
    <dsp:sp modelId="{7582A4CC-9443-4BF8-8187-81E85669C234}">
      <dsp:nvSpPr>
        <dsp:cNvPr id="0" name=""/>
        <dsp:cNvSpPr/>
      </dsp:nvSpPr>
      <dsp:spPr>
        <a:xfrm>
          <a:off x="3657599" y="3142721"/>
          <a:ext cx="3522133" cy="770466"/>
        </a:xfrm>
        <a:prstGeom prst="roundRect">
          <a:avLst/>
        </a:prstGeom>
        <a:solidFill>
          <a:schemeClr val="lt1">
            <a:alpha val="90000"/>
            <a:hueOff val="0"/>
            <a:satOff val="0"/>
            <a:lumOff val="0"/>
            <a:alphaOff val="0"/>
          </a:schemeClr>
        </a:solidFill>
        <a:ln w="12700" cap="flat" cmpd="sng" algn="ctr">
          <a:solidFill>
            <a:schemeClr val="accent3">
              <a:alpha val="90000"/>
              <a:hueOff val="0"/>
              <a:satOff val="0"/>
              <a:lumOff val="0"/>
              <a:alphaOff val="-3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Desechos industriales: bagazo, rastrojo, aceites vegetales, desechos orgánicos, textiles, </a:t>
          </a:r>
          <a:r>
            <a:rPr lang="es-MX" sz="1400" kern="1200" dirty="0" err="1"/>
            <a:t>etc</a:t>
          </a:r>
          <a:endParaRPr lang="es-CR" sz="1400" kern="1200" dirty="0"/>
        </a:p>
      </dsp:txBody>
      <dsp:txXfrm>
        <a:off x="3695210" y="3180332"/>
        <a:ext cx="3446911" cy="695244"/>
      </dsp:txXfrm>
    </dsp:sp>
    <dsp:sp modelId="{9E65A4C4-4A2C-4405-86AD-C51B6BC2DEFB}">
      <dsp:nvSpPr>
        <dsp:cNvPr id="0" name=""/>
        <dsp:cNvSpPr/>
      </dsp:nvSpPr>
      <dsp:spPr>
        <a:xfrm>
          <a:off x="3657599" y="4009496"/>
          <a:ext cx="3522133" cy="770466"/>
        </a:xfrm>
        <a:prstGeom prst="roundRect">
          <a:avLst/>
        </a:prstGeom>
        <a:solidFill>
          <a:schemeClr val="lt1">
            <a:alpha val="90000"/>
            <a:hueOff val="0"/>
            <a:satOff val="0"/>
            <a:lumOff val="0"/>
            <a:alphaOff val="0"/>
          </a:schemeClr>
        </a:solidFill>
        <a:ln w="12700" cap="flat" cmpd="sng" algn="ctr">
          <a:solidFill>
            <a:schemeClr val="accent3">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Llantas</a:t>
          </a:r>
          <a:endParaRPr lang="es-CR" sz="1400" kern="1200" dirty="0"/>
        </a:p>
      </dsp:txBody>
      <dsp:txXfrm>
        <a:off x="3695210" y="4047107"/>
        <a:ext cx="3446911" cy="6952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0C034-845B-4896-B191-06943FE6ECA9}">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A28AFC-9F07-4CC0-9BD4-6C5A48F38790}">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CR" sz="1700" kern="1200" dirty="0"/>
            <a:t>Se evaluó por medio de que mecanismo colocar la plata, se definió que la mejor opción era colocación en firme, ya que necesitábamos mandar un buen mensaje al mercado.</a:t>
          </a:r>
          <a:endParaRPr lang="en-US" sz="1700" kern="1200" dirty="0"/>
        </a:p>
      </dsp:txBody>
      <dsp:txXfrm>
        <a:off x="0" y="623"/>
        <a:ext cx="6492875" cy="1020830"/>
      </dsp:txXfrm>
    </dsp:sp>
    <dsp:sp modelId="{61EC4431-2648-48C4-B766-78F7C2FDEA89}">
      <dsp:nvSpPr>
        <dsp:cNvPr id="0" name=""/>
        <dsp:cNvSpPr/>
      </dsp:nvSpPr>
      <dsp:spPr>
        <a:xfrm>
          <a:off x="0" y="1021453"/>
          <a:ext cx="6492875" cy="0"/>
        </a:xfrm>
        <a:prstGeom prst="line">
          <a:avLst/>
        </a:prstGeom>
        <a:solidFill>
          <a:schemeClr val="accent2">
            <a:hueOff val="480569"/>
            <a:satOff val="3693"/>
            <a:lumOff val="637"/>
            <a:alphaOff val="0"/>
          </a:schemeClr>
        </a:solidFill>
        <a:ln w="12700" cap="flat" cmpd="sng" algn="ctr">
          <a:solidFill>
            <a:schemeClr val="accent2">
              <a:hueOff val="480569"/>
              <a:satOff val="3693"/>
              <a:lumOff val="6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A65165-0D14-4875-9B2F-02DB91020DAB}">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CR" sz="1700" kern="1200" dirty="0"/>
            <a:t>Independientemente del mecanismo hay que pagar comisión por colocación.</a:t>
          </a:r>
          <a:endParaRPr lang="en-US" sz="1700" kern="1200" dirty="0"/>
        </a:p>
      </dsp:txBody>
      <dsp:txXfrm>
        <a:off x="0" y="1021453"/>
        <a:ext cx="6492875" cy="1020830"/>
      </dsp:txXfrm>
    </dsp:sp>
    <dsp:sp modelId="{2B2321E0-F4A5-451D-95C7-061A4E5674D4}">
      <dsp:nvSpPr>
        <dsp:cNvPr id="0" name=""/>
        <dsp:cNvSpPr/>
      </dsp:nvSpPr>
      <dsp:spPr>
        <a:xfrm>
          <a:off x="0" y="2042284"/>
          <a:ext cx="6492875" cy="0"/>
        </a:xfrm>
        <a:prstGeom prst="line">
          <a:avLst/>
        </a:prstGeom>
        <a:solidFill>
          <a:schemeClr val="accent2">
            <a:hueOff val="961139"/>
            <a:satOff val="7387"/>
            <a:lumOff val="1275"/>
            <a:alphaOff val="0"/>
          </a:schemeClr>
        </a:solidFill>
        <a:ln w="12700" cap="flat" cmpd="sng" algn="ctr">
          <a:solidFill>
            <a:schemeClr val="accent2">
              <a:hueOff val="961139"/>
              <a:satOff val="7387"/>
              <a:lumOff val="12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2883C5-EF12-4464-9A91-E5747202BF64}">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CR" sz="1700" kern="1200" dirty="0"/>
            <a:t>Se negociaron las tasas principalmente con operadoras de pensiones.</a:t>
          </a:r>
          <a:endParaRPr lang="en-US" sz="1700" kern="1200" dirty="0"/>
        </a:p>
      </dsp:txBody>
      <dsp:txXfrm>
        <a:off x="0" y="2042284"/>
        <a:ext cx="6492875" cy="1020830"/>
      </dsp:txXfrm>
    </dsp:sp>
    <dsp:sp modelId="{1F0939CD-12E4-4C4C-8496-656C78717485}">
      <dsp:nvSpPr>
        <dsp:cNvPr id="0" name=""/>
        <dsp:cNvSpPr/>
      </dsp:nvSpPr>
      <dsp:spPr>
        <a:xfrm>
          <a:off x="0" y="3063115"/>
          <a:ext cx="6492875" cy="0"/>
        </a:xfrm>
        <a:prstGeom prst="line">
          <a:avLst/>
        </a:prstGeom>
        <a:solidFill>
          <a:schemeClr val="accent2">
            <a:hueOff val="1441708"/>
            <a:satOff val="11080"/>
            <a:lumOff val="1912"/>
            <a:alphaOff val="0"/>
          </a:schemeClr>
        </a:solidFill>
        <a:ln w="12700" cap="flat" cmpd="sng" algn="ctr">
          <a:solidFill>
            <a:schemeClr val="accent2">
              <a:hueOff val="1441708"/>
              <a:satOff val="11080"/>
              <a:lumOff val="19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CF8560-A492-4C6F-808E-6397B9F9FE05}">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CR" sz="1700" kern="1200" dirty="0"/>
            <a:t>Dado que contábamos con la autorización del consejo en sesión 1752/2021/05 se firmó un contrato en firme con el BCR Valores con las condiciones pactadas.</a:t>
          </a:r>
          <a:endParaRPr lang="en-US" sz="1700" kern="1200" dirty="0"/>
        </a:p>
      </dsp:txBody>
      <dsp:txXfrm>
        <a:off x="0" y="3063115"/>
        <a:ext cx="6492875" cy="1020830"/>
      </dsp:txXfrm>
    </dsp:sp>
    <dsp:sp modelId="{559FE79E-D0D9-4822-A3DA-2FA238E18C60}">
      <dsp:nvSpPr>
        <dsp:cNvPr id="0" name=""/>
        <dsp:cNvSpPr/>
      </dsp:nvSpPr>
      <dsp:spPr>
        <a:xfrm>
          <a:off x="0" y="4083946"/>
          <a:ext cx="6492875" cy="0"/>
        </a:xfrm>
        <a:prstGeom prst="line">
          <a:avLst/>
        </a:prstGeom>
        <a:solidFill>
          <a:schemeClr val="accent2">
            <a:hueOff val="1922278"/>
            <a:satOff val="14774"/>
            <a:lumOff val="2549"/>
            <a:alphaOff val="0"/>
          </a:schemeClr>
        </a:solidFill>
        <a:ln w="12700" cap="flat" cmpd="sng" algn="ctr">
          <a:solidFill>
            <a:schemeClr val="accent2">
              <a:hueOff val="1922278"/>
              <a:satOff val="14774"/>
              <a:lumOff val="2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B5B738-2722-40F4-BD1C-2A0A7F8B6AD7}">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CR" sz="1700" kern="1200" dirty="0"/>
            <a:t>Luego se realizó un hecho relevante y a los tres días nos acreditaron los fondos de la emisión de bonos verdes.</a:t>
          </a:r>
          <a:endParaRPr lang="en-US" sz="1700" kern="1200" dirty="0"/>
        </a:p>
      </dsp:txBody>
      <dsp:txXfrm>
        <a:off x="0" y="4083946"/>
        <a:ext cx="6492875" cy="10208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2E675-4879-4A77-A128-5456C0221355}">
      <dsp:nvSpPr>
        <dsp:cNvPr id="0" name=""/>
        <dsp:cNvSpPr/>
      </dsp:nvSpPr>
      <dsp:spPr>
        <a:xfrm>
          <a:off x="7153" y="537697"/>
          <a:ext cx="2138025" cy="128281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R" sz="1500" kern="1200"/>
            <a:t>Elaboración de prospecto de inversión.</a:t>
          </a:r>
        </a:p>
      </dsp:txBody>
      <dsp:txXfrm>
        <a:off x="44725" y="575269"/>
        <a:ext cx="2062881" cy="1207671"/>
      </dsp:txXfrm>
    </dsp:sp>
    <dsp:sp modelId="{065C0425-316D-4386-BB87-207D898E7003}">
      <dsp:nvSpPr>
        <dsp:cNvPr id="0" name=""/>
        <dsp:cNvSpPr/>
      </dsp:nvSpPr>
      <dsp:spPr>
        <a:xfrm>
          <a:off x="2333325" y="913989"/>
          <a:ext cx="453261" cy="53023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CR" sz="1200" kern="1200"/>
        </a:p>
      </dsp:txBody>
      <dsp:txXfrm>
        <a:off x="2333325" y="1020035"/>
        <a:ext cx="317283" cy="318138"/>
      </dsp:txXfrm>
    </dsp:sp>
    <dsp:sp modelId="{52C172CB-FD4D-479B-87B0-273C2A3E355A}">
      <dsp:nvSpPr>
        <dsp:cNvPr id="0" name=""/>
        <dsp:cNvSpPr/>
      </dsp:nvSpPr>
      <dsp:spPr>
        <a:xfrm>
          <a:off x="3000389" y="537697"/>
          <a:ext cx="2138025" cy="1282815"/>
        </a:xfrm>
        <a:prstGeom prst="roundRect">
          <a:avLst>
            <a:gd name="adj" fmla="val 10000"/>
          </a:avLst>
        </a:prstGeom>
        <a:solidFill>
          <a:schemeClr val="accent2">
            <a:hueOff val="240285"/>
            <a:satOff val="1847"/>
            <a:lumOff val="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t>Buscar el acompañamiento requerido para estructurar el financiamiento</a:t>
          </a:r>
          <a:endParaRPr lang="es-CR" sz="1500" kern="1200"/>
        </a:p>
      </dsp:txBody>
      <dsp:txXfrm>
        <a:off x="3037961" y="575269"/>
        <a:ext cx="2062881" cy="1207671"/>
      </dsp:txXfrm>
    </dsp:sp>
    <dsp:sp modelId="{A0325B92-E4DA-4B0F-80EC-F7B0E79F076C}">
      <dsp:nvSpPr>
        <dsp:cNvPr id="0" name=""/>
        <dsp:cNvSpPr/>
      </dsp:nvSpPr>
      <dsp:spPr>
        <a:xfrm>
          <a:off x="5326561" y="913989"/>
          <a:ext cx="453261" cy="530230"/>
        </a:xfrm>
        <a:prstGeom prst="rightArrow">
          <a:avLst>
            <a:gd name="adj1" fmla="val 60000"/>
            <a:gd name="adj2" fmla="val 50000"/>
          </a:avLst>
        </a:prstGeom>
        <a:solidFill>
          <a:schemeClr val="accent2">
            <a:hueOff val="274611"/>
            <a:satOff val="2111"/>
            <a:lumOff val="36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CR" sz="1200" kern="1200"/>
        </a:p>
      </dsp:txBody>
      <dsp:txXfrm>
        <a:off x="5326561" y="1020035"/>
        <a:ext cx="317283" cy="318138"/>
      </dsp:txXfrm>
    </dsp:sp>
    <dsp:sp modelId="{ED158494-A11D-4865-BA5F-7F790CB36D2B}">
      <dsp:nvSpPr>
        <dsp:cNvPr id="0" name=""/>
        <dsp:cNvSpPr/>
      </dsp:nvSpPr>
      <dsp:spPr>
        <a:xfrm>
          <a:off x="5993625" y="537697"/>
          <a:ext cx="2138025" cy="1282815"/>
        </a:xfrm>
        <a:prstGeom prst="roundRect">
          <a:avLst>
            <a:gd name="adj" fmla="val 10000"/>
          </a:avLst>
        </a:prstGeom>
        <a:solidFill>
          <a:schemeClr val="accent2">
            <a:hueOff val="480569"/>
            <a:satOff val="3693"/>
            <a:lumOff val="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R" sz="1500" kern="1200"/>
            <a:t>Contratar a estructurador</a:t>
          </a:r>
        </a:p>
      </dsp:txBody>
      <dsp:txXfrm>
        <a:off x="6031197" y="575269"/>
        <a:ext cx="2062881" cy="1207671"/>
      </dsp:txXfrm>
    </dsp:sp>
    <dsp:sp modelId="{C7A74766-7C50-49A4-9249-58D2E1403333}">
      <dsp:nvSpPr>
        <dsp:cNvPr id="0" name=""/>
        <dsp:cNvSpPr/>
      </dsp:nvSpPr>
      <dsp:spPr>
        <a:xfrm rot="5400000">
          <a:off x="6836008" y="1970174"/>
          <a:ext cx="453261" cy="530230"/>
        </a:xfrm>
        <a:prstGeom prst="rightArrow">
          <a:avLst>
            <a:gd name="adj1" fmla="val 60000"/>
            <a:gd name="adj2" fmla="val 50000"/>
          </a:avLst>
        </a:prstGeom>
        <a:solidFill>
          <a:schemeClr val="accent2">
            <a:hueOff val="549222"/>
            <a:satOff val="4221"/>
            <a:lumOff val="7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CR" sz="1200" kern="1200"/>
        </a:p>
      </dsp:txBody>
      <dsp:txXfrm rot="-5400000">
        <a:off x="6903570" y="2008658"/>
        <a:ext cx="318138" cy="317283"/>
      </dsp:txXfrm>
    </dsp:sp>
    <dsp:sp modelId="{368CF74F-0423-4E30-8FEA-15E3DC48ABC9}">
      <dsp:nvSpPr>
        <dsp:cNvPr id="0" name=""/>
        <dsp:cNvSpPr/>
      </dsp:nvSpPr>
      <dsp:spPr>
        <a:xfrm>
          <a:off x="5993625" y="2675723"/>
          <a:ext cx="2138025" cy="1282815"/>
        </a:xfrm>
        <a:prstGeom prst="roundRect">
          <a:avLst>
            <a:gd name="adj" fmla="val 10000"/>
          </a:avLst>
        </a:prstGeom>
        <a:solidFill>
          <a:schemeClr val="accent2">
            <a:hueOff val="720854"/>
            <a:satOff val="5540"/>
            <a:lumOff val="9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R" sz="1500" kern="1200"/>
            <a:t>Evaluación de calificadora de riesgo .</a:t>
          </a:r>
        </a:p>
      </dsp:txBody>
      <dsp:txXfrm>
        <a:off x="6031197" y="2713295"/>
        <a:ext cx="2062881" cy="1207671"/>
      </dsp:txXfrm>
    </dsp:sp>
    <dsp:sp modelId="{96137021-7FF0-44B6-9745-97BAA014420E}">
      <dsp:nvSpPr>
        <dsp:cNvPr id="0" name=""/>
        <dsp:cNvSpPr/>
      </dsp:nvSpPr>
      <dsp:spPr>
        <a:xfrm rot="10800000">
          <a:off x="5352218" y="3052015"/>
          <a:ext cx="453261" cy="530230"/>
        </a:xfrm>
        <a:prstGeom prst="rightArrow">
          <a:avLst>
            <a:gd name="adj1" fmla="val 60000"/>
            <a:gd name="adj2" fmla="val 50000"/>
          </a:avLst>
        </a:prstGeom>
        <a:solidFill>
          <a:schemeClr val="accent2">
            <a:hueOff val="823833"/>
            <a:satOff val="6332"/>
            <a:lumOff val="10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CR" sz="1200" kern="1200"/>
        </a:p>
      </dsp:txBody>
      <dsp:txXfrm rot="10800000">
        <a:off x="5488196" y="3158061"/>
        <a:ext cx="317283" cy="318138"/>
      </dsp:txXfrm>
    </dsp:sp>
    <dsp:sp modelId="{59861D0E-8D1F-412A-B254-4A39D6DF159D}">
      <dsp:nvSpPr>
        <dsp:cNvPr id="0" name=""/>
        <dsp:cNvSpPr/>
      </dsp:nvSpPr>
      <dsp:spPr>
        <a:xfrm>
          <a:off x="3000389" y="2675723"/>
          <a:ext cx="2138025" cy="1282815"/>
        </a:xfrm>
        <a:prstGeom prst="roundRect">
          <a:avLst>
            <a:gd name="adj" fmla="val 10000"/>
          </a:avLst>
        </a:prstGeom>
        <a:solidFill>
          <a:schemeClr val="accent2">
            <a:hueOff val="961139"/>
            <a:satOff val="7387"/>
            <a:lumOff val="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R" sz="1500" kern="1200" dirty="0"/>
            <a:t>Presentación y defensa en comité de riesgo.</a:t>
          </a:r>
        </a:p>
      </dsp:txBody>
      <dsp:txXfrm>
        <a:off x="3037961" y="2713295"/>
        <a:ext cx="2062881" cy="1207671"/>
      </dsp:txXfrm>
    </dsp:sp>
    <dsp:sp modelId="{738CBE7F-61CE-47DB-A110-02A11E4276F3}">
      <dsp:nvSpPr>
        <dsp:cNvPr id="0" name=""/>
        <dsp:cNvSpPr/>
      </dsp:nvSpPr>
      <dsp:spPr>
        <a:xfrm rot="10800000">
          <a:off x="2358981" y="3052015"/>
          <a:ext cx="453261" cy="530230"/>
        </a:xfrm>
        <a:prstGeom prst="rightArrow">
          <a:avLst>
            <a:gd name="adj1" fmla="val 60000"/>
            <a:gd name="adj2" fmla="val 50000"/>
          </a:avLst>
        </a:prstGeom>
        <a:solidFill>
          <a:schemeClr val="accent2">
            <a:hueOff val="1098445"/>
            <a:satOff val="8442"/>
            <a:lumOff val="14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CR" sz="1200" kern="1200"/>
        </a:p>
      </dsp:txBody>
      <dsp:txXfrm rot="10800000">
        <a:off x="2494959" y="3158061"/>
        <a:ext cx="317283" cy="318138"/>
      </dsp:txXfrm>
    </dsp:sp>
    <dsp:sp modelId="{F3B63219-166B-4532-BC92-25B278406760}">
      <dsp:nvSpPr>
        <dsp:cNvPr id="0" name=""/>
        <dsp:cNvSpPr/>
      </dsp:nvSpPr>
      <dsp:spPr>
        <a:xfrm>
          <a:off x="7153" y="2675723"/>
          <a:ext cx="2138025" cy="1282815"/>
        </a:xfrm>
        <a:prstGeom prst="roundRect">
          <a:avLst>
            <a:gd name="adj" fmla="val 10000"/>
          </a:avLst>
        </a:prstGeom>
        <a:solidFill>
          <a:schemeClr val="accent2">
            <a:hueOff val="1201424"/>
            <a:satOff val="9234"/>
            <a:lumOff val="15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R" sz="1500" kern="1200" dirty="0"/>
            <a:t>Revisión de información de SUGEVAL.</a:t>
          </a:r>
        </a:p>
      </dsp:txBody>
      <dsp:txXfrm>
        <a:off x="44725" y="2713295"/>
        <a:ext cx="2062881" cy="1207671"/>
      </dsp:txXfrm>
    </dsp:sp>
    <dsp:sp modelId="{91FE453A-4637-483A-8243-120D77CED854}">
      <dsp:nvSpPr>
        <dsp:cNvPr id="0" name=""/>
        <dsp:cNvSpPr/>
      </dsp:nvSpPr>
      <dsp:spPr>
        <a:xfrm rot="5400000">
          <a:off x="849535" y="4108200"/>
          <a:ext cx="453261" cy="530230"/>
        </a:xfrm>
        <a:prstGeom prst="rightArrow">
          <a:avLst>
            <a:gd name="adj1" fmla="val 60000"/>
            <a:gd name="adj2" fmla="val 50000"/>
          </a:avLst>
        </a:prstGeom>
        <a:solidFill>
          <a:schemeClr val="accent2">
            <a:hueOff val="1373056"/>
            <a:satOff val="10553"/>
            <a:lumOff val="18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CR" sz="1200" kern="1200"/>
        </a:p>
      </dsp:txBody>
      <dsp:txXfrm rot="-5400000">
        <a:off x="917097" y="4146684"/>
        <a:ext cx="318138" cy="317283"/>
      </dsp:txXfrm>
    </dsp:sp>
    <dsp:sp modelId="{A0B67996-21E2-46B4-A9FC-83365222F997}">
      <dsp:nvSpPr>
        <dsp:cNvPr id="0" name=""/>
        <dsp:cNvSpPr/>
      </dsp:nvSpPr>
      <dsp:spPr>
        <a:xfrm>
          <a:off x="7153" y="4813749"/>
          <a:ext cx="2138025" cy="1282815"/>
        </a:xfrm>
        <a:prstGeom prst="roundRect">
          <a:avLst>
            <a:gd name="adj" fmla="val 10000"/>
          </a:avLst>
        </a:prstGeom>
        <a:solidFill>
          <a:schemeClr val="accent2">
            <a:hueOff val="1441708"/>
            <a:satOff val="11080"/>
            <a:lumOff val="19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R" sz="1500" kern="1200" dirty="0"/>
            <a:t>Cumplimiento de modificaciones y requisitos de SUGEVAL.</a:t>
          </a:r>
        </a:p>
      </dsp:txBody>
      <dsp:txXfrm>
        <a:off x="44725" y="4851321"/>
        <a:ext cx="2062881" cy="1207671"/>
      </dsp:txXfrm>
    </dsp:sp>
    <dsp:sp modelId="{41BD254C-8C13-4746-943D-B7D8F9CC67A7}">
      <dsp:nvSpPr>
        <dsp:cNvPr id="0" name=""/>
        <dsp:cNvSpPr/>
      </dsp:nvSpPr>
      <dsp:spPr>
        <a:xfrm>
          <a:off x="2333325" y="5190041"/>
          <a:ext cx="453261" cy="530230"/>
        </a:xfrm>
        <a:prstGeom prst="rightArrow">
          <a:avLst>
            <a:gd name="adj1" fmla="val 60000"/>
            <a:gd name="adj2" fmla="val 50000"/>
          </a:avLst>
        </a:prstGeom>
        <a:solidFill>
          <a:schemeClr val="accent2">
            <a:hueOff val="1647667"/>
            <a:satOff val="12663"/>
            <a:lumOff val="218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CR" sz="1200" kern="1200"/>
        </a:p>
      </dsp:txBody>
      <dsp:txXfrm>
        <a:off x="2333325" y="5296087"/>
        <a:ext cx="317283" cy="318138"/>
      </dsp:txXfrm>
    </dsp:sp>
    <dsp:sp modelId="{562B11D8-9533-44A4-A84E-2835BEE0D7D6}">
      <dsp:nvSpPr>
        <dsp:cNvPr id="0" name=""/>
        <dsp:cNvSpPr/>
      </dsp:nvSpPr>
      <dsp:spPr>
        <a:xfrm>
          <a:off x="3000389" y="4813749"/>
          <a:ext cx="2138025" cy="1282815"/>
        </a:xfrm>
        <a:prstGeom prst="roundRect">
          <a:avLst>
            <a:gd name="adj" fmla="val 10000"/>
          </a:avLst>
        </a:prstGeom>
        <a:solidFill>
          <a:schemeClr val="accent2">
            <a:hueOff val="1681993"/>
            <a:satOff val="12927"/>
            <a:lumOff val="22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R" sz="1500" kern="1200" dirty="0"/>
            <a:t>Autorización de SUGEVAL.</a:t>
          </a:r>
        </a:p>
      </dsp:txBody>
      <dsp:txXfrm>
        <a:off x="3037961" y="4851321"/>
        <a:ext cx="2062881" cy="1207671"/>
      </dsp:txXfrm>
    </dsp:sp>
    <dsp:sp modelId="{42FBEC14-BF8D-4BDB-8AE7-FC786970C4B5}">
      <dsp:nvSpPr>
        <dsp:cNvPr id="0" name=""/>
        <dsp:cNvSpPr/>
      </dsp:nvSpPr>
      <dsp:spPr>
        <a:xfrm>
          <a:off x="5326561" y="5190041"/>
          <a:ext cx="453261" cy="530230"/>
        </a:xfrm>
        <a:prstGeom prst="rightArrow">
          <a:avLst>
            <a:gd name="adj1" fmla="val 60000"/>
            <a:gd name="adj2" fmla="val 50000"/>
          </a:avLst>
        </a:prstGeom>
        <a:solidFill>
          <a:schemeClr val="accent2">
            <a:hueOff val="1922278"/>
            <a:satOff val="14774"/>
            <a:lumOff val="254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CR" sz="1200" kern="1200"/>
        </a:p>
      </dsp:txBody>
      <dsp:txXfrm>
        <a:off x="5326561" y="5296087"/>
        <a:ext cx="317283" cy="318138"/>
      </dsp:txXfrm>
    </dsp:sp>
    <dsp:sp modelId="{3B367536-EBAB-44F3-BF1E-DD2284D3DE70}">
      <dsp:nvSpPr>
        <dsp:cNvPr id="0" name=""/>
        <dsp:cNvSpPr/>
      </dsp:nvSpPr>
      <dsp:spPr>
        <a:xfrm>
          <a:off x="5993625" y="4813749"/>
          <a:ext cx="2138025" cy="1282815"/>
        </a:xfrm>
        <a:prstGeom prst="roundRect">
          <a:avLst>
            <a:gd name="adj" fmla="val 10000"/>
          </a:avLst>
        </a:prstGeom>
        <a:solidFill>
          <a:schemeClr val="accent2">
            <a:hueOff val="1922278"/>
            <a:satOff val="14774"/>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R" sz="1500" kern="1200"/>
            <a:t>Hecho relevante de autorización por </a:t>
          </a:r>
          <a:r>
            <a:rPr lang="es-CR" sz="1500" kern="1200" err="1"/>
            <a:t>SUGEVAL</a:t>
          </a:r>
          <a:r>
            <a:rPr lang="es-CR" sz="1500" kern="1200"/>
            <a:t>.</a:t>
          </a:r>
        </a:p>
      </dsp:txBody>
      <dsp:txXfrm>
        <a:off x="6031197" y="4851321"/>
        <a:ext cx="2062881" cy="12076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06C9F-4C1B-47BE-A0A9-B4AEE406361D}">
      <dsp:nvSpPr>
        <dsp:cNvPr id="0" name=""/>
        <dsp:cNvSpPr/>
      </dsp:nvSpPr>
      <dsp:spPr>
        <a:xfrm>
          <a:off x="3091869" y="565015"/>
          <a:ext cx="436492" cy="91440"/>
        </a:xfrm>
        <a:custGeom>
          <a:avLst/>
          <a:gdLst/>
          <a:ahLst/>
          <a:cxnLst/>
          <a:rect l="0" t="0" r="0" b="0"/>
          <a:pathLst>
            <a:path>
              <a:moveTo>
                <a:pt x="0" y="45720"/>
              </a:moveTo>
              <a:lnTo>
                <a:pt x="43649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3298438" y="608400"/>
        <a:ext cx="23354" cy="4670"/>
      </dsp:txXfrm>
    </dsp:sp>
    <dsp:sp modelId="{8B511826-670F-47B7-9E09-5FBC40351F5D}">
      <dsp:nvSpPr>
        <dsp:cNvPr id="0" name=""/>
        <dsp:cNvSpPr/>
      </dsp:nvSpPr>
      <dsp:spPr>
        <a:xfrm>
          <a:off x="1062832" y="1484"/>
          <a:ext cx="2030836" cy="12185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13" tIns="104456" rIns="99513" bIns="104456" numCol="1" spcCol="1270" anchor="ctr" anchorCtr="0">
          <a:noAutofit/>
        </a:bodyPr>
        <a:lstStyle/>
        <a:p>
          <a:pPr marL="0" lvl="0" indent="0" algn="ctr" defTabSz="622300">
            <a:lnSpc>
              <a:spcPct val="90000"/>
            </a:lnSpc>
            <a:spcBef>
              <a:spcPct val="0"/>
            </a:spcBef>
            <a:spcAft>
              <a:spcPct val="35000"/>
            </a:spcAft>
            <a:buNone/>
          </a:pPr>
          <a:r>
            <a:rPr lang="es-CR" sz="1400" kern="1200"/>
            <a:t>Eventos de mercado Bolsa Nacional de Valores </a:t>
          </a:r>
        </a:p>
      </dsp:txBody>
      <dsp:txXfrm>
        <a:off x="1062832" y="1484"/>
        <a:ext cx="2030836" cy="1218501"/>
      </dsp:txXfrm>
    </dsp:sp>
    <dsp:sp modelId="{126EBD20-722D-45E2-B60D-8ED64AE974B4}">
      <dsp:nvSpPr>
        <dsp:cNvPr id="0" name=""/>
        <dsp:cNvSpPr/>
      </dsp:nvSpPr>
      <dsp:spPr>
        <a:xfrm>
          <a:off x="5589798" y="565015"/>
          <a:ext cx="436492" cy="91440"/>
        </a:xfrm>
        <a:custGeom>
          <a:avLst/>
          <a:gdLst/>
          <a:ahLst/>
          <a:cxnLst/>
          <a:rect l="0" t="0" r="0" b="0"/>
          <a:pathLst>
            <a:path>
              <a:moveTo>
                <a:pt x="0" y="45720"/>
              </a:moveTo>
              <a:lnTo>
                <a:pt x="43649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5796367" y="608400"/>
        <a:ext cx="23354" cy="4670"/>
      </dsp:txXfrm>
    </dsp:sp>
    <dsp:sp modelId="{6E75F63E-C4C0-4BE8-A719-A74A5EC87187}">
      <dsp:nvSpPr>
        <dsp:cNvPr id="0" name=""/>
        <dsp:cNvSpPr/>
      </dsp:nvSpPr>
      <dsp:spPr>
        <a:xfrm>
          <a:off x="3560761" y="1484"/>
          <a:ext cx="2030836" cy="12185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13" tIns="104456" rIns="99513" bIns="104456" numCol="1" spcCol="1270" anchor="ctr" anchorCtr="0">
          <a:noAutofit/>
        </a:bodyPr>
        <a:lstStyle/>
        <a:p>
          <a:pPr marL="0" lvl="0" indent="0" algn="ctr" defTabSz="622300">
            <a:lnSpc>
              <a:spcPct val="90000"/>
            </a:lnSpc>
            <a:spcBef>
              <a:spcPct val="0"/>
            </a:spcBef>
            <a:spcAft>
              <a:spcPct val="35000"/>
            </a:spcAft>
            <a:buNone/>
          </a:pPr>
          <a:r>
            <a:rPr lang="es-CR" sz="1400" kern="1200"/>
            <a:t>Contacto con principales inversionistas.</a:t>
          </a:r>
        </a:p>
      </dsp:txBody>
      <dsp:txXfrm>
        <a:off x="3560761" y="1484"/>
        <a:ext cx="2030836" cy="1218501"/>
      </dsp:txXfrm>
    </dsp:sp>
    <dsp:sp modelId="{58BF8E1E-CECE-42F6-816B-604DEF5E259E}">
      <dsp:nvSpPr>
        <dsp:cNvPr id="0" name=""/>
        <dsp:cNvSpPr/>
      </dsp:nvSpPr>
      <dsp:spPr>
        <a:xfrm>
          <a:off x="8087727" y="565015"/>
          <a:ext cx="436492" cy="91440"/>
        </a:xfrm>
        <a:custGeom>
          <a:avLst/>
          <a:gdLst/>
          <a:ahLst/>
          <a:cxnLst/>
          <a:rect l="0" t="0" r="0" b="0"/>
          <a:pathLst>
            <a:path>
              <a:moveTo>
                <a:pt x="0" y="45720"/>
              </a:moveTo>
              <a:lnTo>
                <a:pt x="43649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8294296" y="608400"/>
        <a:ext cx="23354" cy="4670"/>
      </dsp:txXfrm>
    </dsp:sp>
    <dsp:sp modelId="{256A431F-3705-4214-AD08-F2D27E53725B}">
      <dsp:nvSpPr>
        <dsp:cNvPr id="0" name=""/>
        <dsp:cNvSpPr/>
      </dsp:nvSpPr>
      <dsp:spPr>
        <a:xfrm>
          <a:off x="6058690" y="1484"/>
          <a:ext cx="2030836" cy="12185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13" tIns="104456" rIns="99513" bIns="104456" numCol="1" spcCol="1270" anchor="ctr" anchorCtr="0">
          <a:noAutofit/>
        </a:bodyPr>
        <a:lstStyle/>
        <a:p>
          <a:pPr marL="0" lvl="0" indent="0" algn="ctr" defTabSz="622300">
            <a:lnSpc>
              <a:spcPct val="90000"/>
            </a:lnSpc>
            <a:spcBef>
              <a:spcPct val="0"/>
            </a:spcBef>
            <a:spcAft>
              <a:spcPct val="35000"/>
            </a:spcAft>
            <a:buNone/>
          </a:pPr>
          <a:r>
            <a:rPr lang="es-CR" sz="1400" kern="1200"/>
            <a:t>Presentación y defensa en comité de riesgo de inversionistas.</a:t>
          </a:r>
        </a:p>
      </dsp:txBody>
      <dsp:txXfrm>
        <a:off x="6058690" y="1484"/>
        <a:ext cx="2030836" cy="1218501"/>
      </dsp:txXfrm>
    </dsp:sp>
    <dsp:sp modelId="{D3A5E77E-013C-4479-BF8B-7BE721C9FD1C}">
      <dsp:nvSpPr>
        <dsp:cNvPr id="0" name=""/>
        <dsp:cNvSpPr/>
      </dsp:nvSpPr>
      <dsp:spPr>
        <a:xfrm>
          <a:off x="2078251" y="1218186"/>
          <a:ext cx="7493786" cy="436492"/>
        </a:xfrm>
        <a:custGeom>
          <a:avLst/>
          <a:gdLst/>
          <a:ahLst/>
          <a:cxnLst/>
          <a:rect l="0" t="0" r="0" b="0"/>
          <a:pathLst>
            <a:path>
              <a:moveTo>
                <a:pt x="7493786" y="0"/>
              </a:moveTo>
              <a:lnTo>
                <a:pt x="7493786" y="235346"/>
              </a:lnTo>
              <a:lnTo>
                <a:pt x="0" y="235346"/>
              </a:lnTo>
              <a:lnTo>
                <a:pt x="0" y="436492"/>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5637436" y="1434097"/>
        <a:ext cx="375416" cy="4670"/>
      </dsp:txXfrm>
    </dsp:sp>
    <dsp:sp modelId="{88F14D01-2008-401B-9305-80409C31C392}">
      <dsp:nvSpPr>
        <dsp:cNvPr id="0" name=""/>
        <dsp:cNvSpPr/>
      </dsp:nvSpPr>
      <dsp:spPr>
        <a:xfrm>
          <a:off x="8556619" y="1484"/>
          <a:ext cx="2030836" cy="12185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13" tIns="104456" rIns="99513" bIns="104456" numCol="1" spcCol="1270" anchor="ctr" anchorCtr="0">
          <a:noAutofit/>
        </a:bodyPr>
        <a:lstStyle/>
        <a:p>
          <a:pPr marL="0" lvl="0" indent="0" algn="ctr" defTabSz="622300">
            <a:lnSpc>
              <a:spcPct val="90000"/>
            </a:lnSpc>
            <a:spcBef>
              <a:spcPct val="0"/>
            </a:spcBef>
            <a:spcAft>
              <a:spcPct val="35000"/>
            </a:spcAft>
            <a:buNone/>
          </a:pPr>
          <a:r>
            <a:rPr lang="es-CR" sz="1400" kern="1200"/>
            <a:t>Negociación de tasa con diferentes inversionistas.</a:t>
          </a:r>
        </a:p>
      </dsp:txBody>
      <dsp:txXfrm>
        <a:off x="8556619" y="1484"/>
        <a:ext cx="2030836" cy="1218501"/>
      </dsp:txXfrm>
    </dsp:sp>
    <dsp:sp modelId="{2F6B0099-6AB6-4038-8CFA-25B8E2E657F0}">
      <dsp:nvSpPr>
        <dsp:cNvPr id="0" name=""/>
        <dsp:cNvSpPr/>
      </dsp:nvSpPr>
      <dsp:spPr>
        <a:xfrm>
          <a:off x="3091869" y="2250610"/>
          <a:ext cx="436492" cy="91440"/>
        </a:xfrm>
        <a:custGeom>
          <a:avLst/>
          <a:gdLst/>
          <a:ahLst/>
          <a:cxnLst/>
          <a:rect l="0" t="0" r="0" b="0"/>
          <a:pathLst>
            <a:path>
              <a:moveTo>
                <a:pt x="0" y="45720"/>
              </a:moveTo>
              <a:lnTo>
                <a:pt x="43649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3298438" y="2293994"/>
        <a:ext cx="23354" cy="4670"/>
      </dsp:txXfrm>
    </dsp:sp>
    <dsp:sp modelId="{467BF12A-7649-4726-8405-9C0DA0D8B244}">
      <dsp:nvSpPr>
        <dsp:cNvPr id="0" name=""/>
        <dsp:cNvSpPr/>
      </dsp:nvSpPr>
      <dsp:spPr>
        <a:xfrm>
          <a:off x="1062832" y="1687079"/>
          <a:ext cx="2030836" cy="12185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13" tIns="104456" rIns="99513" bIns="104456" numCol="1" spcCol="1270" anchor="ctr" anchorCtr="0">
          <a:noAutofit/>
        </a:bodyPr>
        <a:lstStyle/>
        <a:p>
          <a:pPr marL="0" lvl="0" indent="0" algn="ctr" defTabSz="622300">
            <a:lnSpc>
              <a:spcPct val="90000"/>
            </a:lnSpc>
            <a:spcBef>
              <a:spcPct val="0"/>
            </a:spcBef>
            <a:spcAft>
              <a:spcPct val="35000"/>
            </a:spcAft>
            <a:buNone/>
          </a:pPr>
          <a:r>
            <a:rPr lang="es-CR" sz="1400" kern="1200"/>
            <a:t>Definición de meta de tasa de interés.</a:t>
          </a:r>
        </a:p>
      </dsp:txBody>
      <dsp:txXfrm>
        <a:off x="1062832" y="1687079"/>
        <a:ext cx="2030836" cy="1218501"/>
      </dsp:txXfrm>
    </dsp:sp>
    <dsp:sp modelId="{9BBC86F4-8CBB-4D95-8C55-4F94FAF75A15}">
      <dsp:nvSpPr>
        <dsp:cNvPr id="0" name=""/>
        <dsp:cNvSpPr/>
      </dsp:nvSpPr>
      <dsp:spPr>
        <a:xfrm>
          <a:off x="5589798" y="2250610"/>
          <a:ext cx="436492" cy="91440"/>
        </a:xfrm>
        <a:custGeom>
          <a:avLst/>
          <a:gdLst/>
          <a:ahLst/>
          <a:cxnLst/>
          <a:rect l="0" t="0" r="0" b="0"/>
          <a:pathLst>
            <a:path>
              <a:moveTo>
                <a:pt x="0" y="45720"/>
              </a:moveTo>
              <a:lnTo>
                <a:pt x="43649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5796367" y="2293994"/>
        <a:ext cx="23354" cy="4670"/>
      </dsp:txXfrm>
    </dsp:sp>
    <dsp:sp modelId="{CA098A2F-FEE8-4D20-8775-FAF2E224A8B5}">
      <dsp:nvSpPr>
        <dsp:cNvPr id="0" name=""/>
        <dsp:cNvSpPr/>
      </dsp:nvSpPr>
      <dsp:spPr>
        <a:xfrm>
          <a:off x="3560761" y="1687079"/>
          <a:ext cx="2030836" cy="12185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13" tIns="104456" rIns="99513" bIns="104456" numCol="1" spcCol="1270" anchor="ctr" anchorCtr="0">
          <a:noAutofit/>
        </a:bodyPr>
        <a:lstStyle/>
        <a:p>
          <a:pPr marL="0" lvl="0" indent="0" algn="ctr" defTabSz="622300">
            <a:lnSpc>
              <a:spcPct val="90000"/>
            </a:lnSpc>
            <a:spcBef>
              <a:spcPct val="0"/>
            </a:spcBef>
            <a:spcAft>
              <a:spcPct val="35000"/>
            </a:spcAft>
            <a:buNone/>
          </a:pPr>
          <a:r>
            <a:rPr lang="es-CR" sz="1400" kern="1200"/>
            <a:t>Definición de fecha de colocación y mecanismo de colocación.</a:t>
          </a:r>
        </a:p>
      </dsp:txBody>
      <dsp:txXfrm>
        <a:off x="3560761" y="1687079"/>
        <a:ext cx="2030836" cy="1218501"/>
      </dsp:txXfrm>
    </dsp:sp>
    <dsp:sp modelId="{6E0D65FA-0FEB-47E5-B345-6C300B2AB557}">
      <dsp:nvSpPr>
        <dsp:cNvPr id="0" name=""/>
        <dsp:cNvSpPr/>
      </dsp:nvSpPr>
      <dsp:spPr>
        <a:xfrm>
          <a:off x="8087727" y="2250610"/>
          <a:ext cx="436492" cy="91440"/>
        </a:xfrm>
        <a:custGeom>
          <a:avLst/>
          <a:gdLst/>
          <a:ahLst/>
          <a:cxnLst/>
          <a:rect l="0" t="0" r="0" b="0"/>
          <a:pathLst>
            <a:path>
              <a:moveTo>
                <a:pt x="0" y="45720"/>
              </a:moveTo>
              <a:lnTo>
                <a:pt x="43649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8294296" y="2293994"/>
        <a:ext cx="23354" cy="4670"/>
      </dsp:txXfrm>
    </dsp:sp>
    <dsp:sp modelId="{71F52678-D41F-4F93-819B-3CCC0A29A2C5}">
      <dsp:nvSpPr>
        <dsp:cNvPr id="0" name=""/>
        <dsp:cNvSpPr/>
      </dsp:nvSpPr>
      <dsp:spPr>
        <a:xfrm>
          <a:off x="6058690" y="1687079"/>
          <a:ext cx="2030836" cy="12185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13" tIns="104456" rIns="99513" bIns="104456" numCol="1" spcCol="1270" anchor="ctr" anchorCtr="0">
          <a:noAutofit/>
        </a:bodyPr>
        <a:lstStyle/>
        <a:p>
          <a:pPr marL="0" lvl="0" indent="0" algn="ctr" defTabSz="622300">
            <a:lnSpc>
              <a:spcPct val="90000"/>
            </a:lnSpc>
            <a:spcBef>
              <a:spcPct val="0"/>
            </a:spcBef>
            <a:spcAft>
              <a:spcPct val="35000"/>
            </a:spcAft>
            <a:buNone/>
          </a:pPr>
          <a:r>
            <a:rPr lang="es-CR" sz="1400" kern="1200"/>
            <a:t>Firma de contrato en firme con Puesto Bolsa por negociación con inversionista.</a:t>
          </a:r>
        </a:p>
      </dsp:txBody>
      <dsp:txXfrm>
        <a:off x="6058690" y="1687079"/>
        <a:ext cx="2030836" cy="1218501"/>
      </dsp:txXfrm>
    </dsp:sp>
    <dsp:sp modelId="{DE9D2030-129E-4C6B-B8AC-8734EA9C028C}">
      <dsp:nvSpPr>
        <dsp:cNvPr id="0" name=""/>
        <dsp:cNvSpPr/>
      </dsp:nvSpPr>
      <dsp:spPr>
        <a:xfrm>
          <a:off x="2078251" y="2903780"/>
          <a:ext cx="7493786" cy="436492"/>
        </a:xfrm>
        <a:custGeom>
          <a:avLst/>
          <a:gdLst/>
          <a:ahLst/>
          <a:cxnLst/>
          <a:rect l="0" t="0" r="0" b="0"/>
          <a:pathLst>
            <a:path>
              <a:moveTo>
                <a:pt x="7493786" y="0"/>
              </a:moveTo>
              <a:lnTo>
                <a:pt x="7493786" y="235346"/>
              </a:lnTo>
              <a:lnTo>
                <a:pt x="0" y="235346"/>
              </a:lnTo>
              <a:lnTo>
                <a:pt x="0" y="436492"/>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5637436" y="3119691"/>
        <a:ext cx="375416" cy="4670"/>
      </dsp:txXfrm>
    </dsp:sp>
    <dsp:sp modelId="{82A22C4D-7F15-4125-BFF1-8091B3836445}">
      <dsp:nvSpPr>
        <dsp:cNvPr id="0" name=""/>
        <dsp:cNvSpPr/>
      </dsp:nvSpPr>
      <dsp:spPr>
        <a:xfrm>
          <a:off x="8556619" y="1687079"/>
          <a:ext cx="2030836" cy="12185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13" tIns="104456" rIns="99513" bIns="104456" numCol="1" spcCol="1270" anchor="ctr" anchorCtr="0">
          <a:noAutofit/>
        </a:bodyPr>
        <a:lstStyle/>
        <a:p>
          <a:pPr marL="0" lvl="0" indent="0" algn="ctr" defTabSz="622300">
            <a:lnSpc>
              <a:spcPct val="90000"/>
            </a:lnSpc>
            <a:spcBef>
              <a:spcPct val="0"/>
            </a:spcBef>
            <a:spcAft>
              <a:spcPct val="35000"/>
            </a:spcAft>
            <a:buNone/>
          </a:pPr>
          <a:r>
            <a:rPr lang="es-CR" sz="1400" kern="1200" dirty="0"/>
            <a:t>Hecho relevante al mercado de colocación.</a:t>
          </a:r>
        </a:p>
      </dsp:txBody>
      <dsp:txXfrm>
        <a:off x="8556619" y="1687079"/>
        <a:ext cx="2030836" cy="1218501"/>
      </dsp:txXfrm>
    </dsp:sp>
    <dsp:sp modelId="{E68196DD-C2A2-4645-B5E9-B98E2A275319}">
      <dsp:nvSpPr>
        <dsp:cNvPr id="0" name=""/>
        <dsp:cNvSpPr/>
      </dsp:nvSpPr>
      <dsp:spPr>
        <a:xfrm>
          <a:off x="3091869" y="3936204"/>
          <a:ext cx="436492" cy="91440"/>
        </a:xfrm>
        <a:custGeom>
          <a:avLst/>
          <a:gdLst/>
          <a:ahLst/>
          <a:cxnLst/>
          <a:rect l="0" t="0" r="0" b="0"/>
          <a:pathLst>
            <a:path>
              <a:moveTo>
                <a:pt x="0" y="45720"/>
              </a:moveTo>
              <a:lnTo>
                <a:pt x="43649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3298438" y="3979588"/>
        <a:ext cx="23354" cy="4670"/>
      </dsp:txXfrm>
    </dsp:sp>
    <dsp:sp modelId="{B188AF16-E273-4B73-864D-B2EB4F56628B}">
      <dsp:nvSpPr>
        <dsp:cNvPr id="0" name=""/>
        <dsp:cNvSpPr/>
      </dsp:nvSpPr>
      <dsp:spPr>
        <a:xfrm>
          <a:off x="1062832" y="3372673"/>
          <a:ext cx="2030836" cy="12185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13" tIns="104456" rIns="99513" bIns="104456" numCol="1" spcCol="1270" anchor="ctr" anchorCtr="0">
          <a:noAutofit/>
        </a:bodyPr>
        <a:lstStyle/>
        <a:p>
          <a:pPr marL="0" lvl="0" indent="0" algn="ctr" defTabSz="622300">
            <a:lnSpc>
              <a:spcPct val="90000"/>
            </a:lnSpc>
            <a:spcBef>
              <a:spcPct val="0"/>
            </a:spcBef>
            <a:spcAft>
              <a:spcPct val="35000"/>
            </a:spcAft>
            <a:buNone/>
          </a:pPr>
          <a:r>
            <a:rPr lang="es-CR" sz="1400" kern="1200"/>
            <a:t>Tres días siguientes se acreditaron los fondos.</a:t>
          </a:r>
        </a:p>
      </dsp:txBody>
      <dsp:txXfrm>
        <a:off x="1062832" y="3372673"/>
        <a:ext cx="2030836" cy="1218501"/>
      </dsp:txXfrm>
    </dsp:sp>
    <dsp:sp modelId="{3345C612-7EC0-4B01-9506-AE6222584177}">
      <dsp:nvSpPr>
        <dsp:cNvPr id="0" name=""/>
        <dsp:cNvSpPr/>
      </dsp:nvSpPr>
      <dsp:spPr>
        <a:xfrm>
          <a:off x="3560761" y="3372673"/>
          <a:ext cx="2030836" cy="12185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13" tIns="104456" rIns="99513" bIns="104456" numCol="1" spcCol="1270" anchor="ctr" anchorCtr="0">
          <a:noAutofit/>
        </a:bodyPr>
        <a:lstStyle/>
        <a:p>
          <a:pPr marL="0" lvl="0" indent="0" algn="ctr" defTabSz="622300">
            <a:lnSpc>
              <a:spcPct val="90000"/>
            </a:lnSpc>
            <a:spcBef>
              <a:spcPct val="0"/>
            </a:spcBef>
            <a:spcAft>
              <a:spcPct val="35000"/>
            </a:spcAft>
            <a:buNone/>
          </a:pPr>
          <a:r>
            <a:rPr lang="es-CR" sz="1400" kern="1200"/>
            <a:t>Hecho relevante sobre resultado de colocación.</a:t>
          </a:r>
        </a:p>
      </dsp:txBody>
      <dsp:txXfrm>
        <a:off x="3560761" y="3372673"/>
        <a:ext cx="2030836" cy="121850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65C504-9311-43CD-866B-B0CADEFAC999}" type="datetimeFigureOut">
              <a:rPr lang="es-CR" smtClean="0"/>
              <a:t>06/09/2024</a:t>
            </a:fld>
            <a:endParaRPr lang="es-C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B125EC-F61C-4C57-936B-03E64A0695A0}" type="slidenum">
              <a:rPr lang="es-CR" smtClean="0"/>
              <a:t>‹Nº›</a:t>
            </a:fld>
            <a:endParaRPr lang="es-CR"/>
          </a:p>
        </p:txBody>
      </p:sp>
    </p:spTree>
    <p:extLst>
      <p:ext uri="{BB962C8B-B14F-4D97-AF65-F5344CB8AC3E}">
        <p14:creationId xmlns:p14="http://schemas.microsoft.com/office/powerpoint/2010/main" val="72462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a:t>Incluirla.</a:t>
            </a:r>
          </a:p>
        </p:txBody>
      </p:sp>
      <p:sp>
        <p:nvSpPr>
          <p:cNvPr id="4" name="Marcador de número de diapositiva 3"/>
          <p:cNvSpPr>
            <a:spLocks noGrp="1"/>
          </p:cNvSpPr>
          <p:nvPr>
            <p:ph type="sldNum" sz="quarter" idx="5"/>
          </p:nvPr>
        </p:nvSpPr>
        <p:spPr/>
        <p:txBody>
          <a:bodyPr/>
          <a:lstStyle/>
          <a:p>
            <a:fld id="{11ED2541-9C10-4BB8-95CF-8E1BB38CA952}" type="slidenum">
              <a:rPr lang="es-CR" smtClean="0"/>
              <a:t>22</a:t>
            </a:fld>
            <a:endParaRPr lang="es-CR"/>
          </a:p>
        </p:txBody>
      </p:sp>
    </p:spTree>
    <p:extLst>
      <p:ext uri="{BB962C8B-B14F-4D97-AF65-F5344CB8AC3E}">
        <p14:creationId xmlns:p14="http://schemas.microsoft.com/office/powerpoint/2010/main" val="1987828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a:t>Incluirla.</a:t>
            </a:r>
          </a:p>
        </p:txBody>
      </p:sp>
      <p:sp>
        <p:nvSpPr>
          <p:cNvPr id="4" name="Marcador de número de diapositiva 3"/>
          <p:cNvSpPr>
            <a:spLocks noGrp="1"/>
          </p:cNvSpPr>
          <p:nvPr>
            <p:ph type="sldNum" sz="quarter" idx="5"/>
          </p:nvPr>
        </p:nvSpPr>
        <p:spPr/>
        <p:txBody>
          <a:bodyPr/>
          <a:lstStyle/>
          <a:p>
            <a:fld id="{11ED2541-9C10-4BB8-95CF-8E1BB38CA952}" type="slidenum">
              <a:rPr lang="es-CR" smtClean="0"/>
              <a:t>27</a:t>
            </a:fld>
            <a:endParaRPr lang="es-CR"/>
          </a:p>
        </p:txBody>
      </p:sp>
    </p:spTree>
    <p:extLst>
      <p:ext uri="{BB962C8B-B14F-4D97-AF65-F5344CB8AC3E}">
        <p14:creationId xmlns:p14="http://schemas.microsoft.com/office/powerpoint/2010/main" val="3169921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a:t>Poner una filmina de lo que colocamos con los plazos, incluyendo los 4.060.000.000 y una filmina donde indique que simulamos una tabla de préstamo.</a:t>
            </a:r>
          </a:p>
        </p:txBody>
      </p:sp>
      <p:sp>
        <p:nvSpPr>
          <p:cNvPr id="4" name="Marcador de número de diapositiva 3"/>
          <p:cNvSpPr>
            <a:spLocks noGrp="1"/>
          </p:cNvSpPr>
          <p:nvPr>
            <p:ph type="sldNum" sz="quarter" idx="5"/>
          </p:nvPr>
        </p:nvSpPr>
        <p:spPr/>
        <p:txBody>
          <a:bodyPr/>
          <a:lstStyle/>
          <a:p>
            <a:fld id="{11ED2541-9C10-4BB8-95CF-8E1BB38CA952}" type="slidenum">
              <a:rPr lang="es-CR" smtClean="0"/>
              <a:t>31</a:t>
            </a:fld>
            <a:endParaRPr lang="es-CR"/>
          </a:p>
        </p:txBody>
      </p:sp>
    </p:spTree>
    <p:extLst>
      <p:ext uri="{BB962C8B-B14F-4D97-AF65-F5344CB8AC3E}">
        <p14:creationId xmlns:p14="http://schemas.microsoft.com/office/powerpoint/2010/main" val="1078971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8F4084-EF23-4EEC-ABF9-7A9C2F8D9F4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7390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 options">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1632231" y="5193366"/>
            <a:ext cx="1958975" cy="1022350"/>
          </a:xfrm>
        </p:spPr>
        <p:txBody>
          <a:bodyPr>
            <a:noAutofit/>
          </a:bodyPr>
          <a:lstStyle>
            <a:lvl1pPr marL="0" indent="0">
              <a:buNone/>
              <a:defRPr sz="1400">
                <a:solidFill>
                  <a:schemeClr val="tx1"/>
                </a:solidFill>
              </a:defRPr>
            </a:lvl1pPr>
          </a:lstStyle>
          <a:p>
            <a:pPr lvl="0"/>
            <a:r>
              <a:rPr lang="en-US"/>
              <a:t>Lorem ipsum dolor sit amet, consectetur adipiscing elit, sed do</a:t>
            </a:r>
            <a:endParaRPr lang="ru-RU"/>
          </a:p>
        </p:txBody>
      </p:sp>
      <p:sp>
        <p:nvSpPr>
          <p:cNvPr id="13" name="Text Placeholder 11"/>
          <p:cNvSpPr>
            <a:spLocks noGrp="1"/>
          </p:cNvSpPr>
          <p:nvPr>
            <p:ph type="body" sz="quarter" idx="11" hasCustomPrompt="1"/>
          </p:nvPr>
        </p:nvSpPr>
        <p:spPr>
          <a:xfrm>
            <a:off x="3992937" y="5193366"/>
            <a:ext cx="1958975" cy="1022350"/>
          </a:xfrm>
        </p:spPr>
        <p:txBody>
          <a:bodyPr>
            <a:noAutofit/>
          </a:bodyPr>
          <a:lstStyle>
            <a:lvl1pPr marL="0" indent="0">
              <a:buNone/>
              <a:defRPr sz="1400">
                <a:solidFill>
                  <a:schemeClr val="tx1"/>
                </a:solidFill>
              </a:defRPr>
            </a:lvl1pPr>
          </a:lstStyle>
          <a:p>
            <a:pPr lvl="0"/>
            <a:r>
              <a:rPr lang="en-US"/>
              <a:t>Lorem ipsum dolor sit amet, consectetur adipiscing elit, sed do</a:t>
            </a:r>
            <a:endParaRPr lang="ru-RU"/>
          </a:p>
        </p:txBody>
      </p:sp>
      <p:sp>
        <p:nvSpPr>
          <p:cNvPr id="14" name="Text Placeholder 11"/>
          <p:cNvSpPr>
            <a:spLocks noGrp="1"/>
          </p:cNvSpPr>
          <p:nvPr>
            <p:ph type="body" sz="quarter" idx="12" hasCustomPrompt="1"/>
          </p:nvPr>
        </p:nvSpPr>
        <p:spPr>
          <a:xfrm>
            <a:off x="6353643" y="5193366"/>
            <a:ext cx="1958975" cy="1022350"/>
          </a:xfrm>
        </p:spPr>
        <p:txBody>
          <a:bodyPr>
            <a:noAutofit/>
          </a:bodyPr>
          <a:lstStyle>
            <a:lvl1pPr marL="0" indent="0">
              <a:buNone/>
              <a:defRPr sz="1400">
                <a:solidFill>
                  <a:schemeClr val="tx1"/>
                </a:solidFill>
              </a:defRPr>
            </a:lvl1pPr>
          </a:lstStyle>
          <a:p>
            <a:pPr lvl="0"/>
            <a:r>
              <a:rPr lang="en-US"/>
              <a:t>Lorem ipsum dolor sit amet, consectetur adipiscing elit, sed do</a:t>
            </a:r>
            <a:endParaRPr lang="ru-RU"/>
          </a:p>
        </p:txBody>
      </p:sp>
      <p:sp>
        <p:nvSpPr>
          <p:cNvPr id="15" name="Text Placeholder 11"/>
          <p:cNvSpPr>
            <a:spLocks noGrp="1"/>
          </p:cNvSpPr>
          <p:nvPr>
            <p:ph type="body" sz="quarter" idx="13" hasCustomPrompt="1"/>
          </p:nvPr>
        </p:nvSpPr>
        <p:spPr>
          <a:xfrm>
            <a:off x="8714349" y="5193366"/>
            <a:ext cx="1958975" cy="1022350"/>
          </a:xfrm>
        </p:spPr>
        <p:txBody>
          <a:bodyPr>
            <a:noAutofit/>
          </a:bodyPr>
          <a:lstStyle>
            <a:lvl1pPr marL="0" indent="0">
              <a:buNone/>
              <a:defRPr sz="1400">
                <a:solidFill>
                  <a:schemeClr val="tx1"/>
                </a:solidFill>
              </a:defRPr>
            </a:lvl1pPr>
          </a:lstStyle>
          <a:p>
            <a:pPr lvl="0"/>
            <a:r>
              <a:rPr lang="en-US"/>
              <a:t>Lorem ipsum dolor sit amet, consectetur adipiscing elit, sed do</a:t>
            </a:r>
            <a:endParaRPr lang="ru-RU"/>
          </a:p>
        </p:txBody>
      </p:sp>
      <p:sp>
        <p:nvSpPr>
          <p:cNvPr id="17" name="Text Placeholder 16"/>
          <p:cNvSpPr>
            <a:spLocks noGrp="1"/>
          </p:cNvSpPr>
          <p:nvPr>
            <p:ph type="body" sz="quarter" idx="14" hasCustomPrompt="1"/>
          </p:nvPr>
        </p:nvSpPr>
        <p:spPr>
          <a:xfrm>
            <a:off x="1825988" y="4740800"/>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a:ln>
                  <a:noFill/>
                </a:ln>
                <a:solidFill>
                  <a:schemeClr val="tx1"/>
                </a:solidFill>
                <a:effectLst/>
                <a:latin typeface="Open Sans" panose="020B0606030504020204" pitchFamily="34" charset="0"/>
              </a:rPr>
              <a:t>CREATIVE</a:t>
            </a:r>
            <a:endParaRPr kumimoji="0" lang="ru-RU" altLang="ru-RU" sz="1800" b="0" i="0" u="none" strike="noStrike" cap="none" normalizeH="0" baseline="0">
              <a:ln>
                <a:noFill/>
              </a:ln>
              <a:solidFill>
                <a:schemeClr val="tx1"/>
              </a:solidFill>
              <a:effectLst/>
            </a:endParaRPr>
          </a:p>
        </p:txBody>
      </p:sp>
      <p:sp>
        <p:nvSpPr>
          <p:cNvPr id="18" name="Text Placeholder 16"/>
          <p:cNvSpPr>
            <a:spLocks noGrp="1"/>
          </p:cNvSpPr>
          <p:nvPr>
            <p:ph type="body" sz="quarter" idx="15" hasCustomPrompt="1"/>
          </p:nvPr>
        </p:nvSpPr>
        <p:spPr>
          <a:xfrm>
            <a:off x="4045419" y="4740800"/>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900" b="1" i="0" u="none" strike="noStrike" cap="none" normalizeH="0" baseline="0">
                <a:ln>
                  <a:noFill/>
                </a:ln>
                <a:solidFill>
                  <a:schemeClr val="tx1"/>
                </a:solidFill>
                <a:effectLst/>
                <a:latin typeface="Open Sans" panose="020B0606030504020204" pitchFamily="34" charset="0"/>
              </a:rPr>
              <a:t>INVESTMENT</a:t>
            </a:r>
            <a:endParaRPr kumimoji="0" lang="ru-RU" altLang="ru-RU" sz="1800" b="0" i="0" u="none" strike="noStrike" cap="none" normalizeH="0" baseline="0">
              <a:ln>
                <a:noFill/>
              </a:ln>
              <a:solidFill>
                <a:schemeClr val="tx1"/>
              </a:solidFill>
              <a:effectLst/>
            </a:endParaRPr>
          </a:p>
        </p:txBody>
      </p:sp>
      <p:sp>
        <p:nvSpPr>
          <p:cNvPr id="19" name="Text Placeholder 16"/>
          <p:cNvSpPr>
            <a:spLocks noGrp="1"/>
          </p:cNvSpPr>
          <p:nvPr>
            <p:ph type="body" sz="quarter" idx="16" hasCustomPrompt="1"/>
          </p:nvPr>
        </p:nvSpPr>
        <p:spPr>
          <a:xfrm>
            <a:off x="6584018" y="4740800"/>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900" b="1" i="0" u="none" strike="noStrike" cap="none" normalizeH="0" baseline="0">
                <a:ln>
                  <a:noFill/>
                </a:ln>
                <a:solidFill>
                  <a:schemeClr val="tx1"/>
                </a:solidFill>
                <a:effectLst/>
                <a:latin typeface="Open Sans" panose="020B0606030504020204" pitchFamily="34" charset="0"/>
              </a:rPr>
              <a:t>STRATEGY</a:t>
            </a:r>
            <a:endParaRPr kumimoji="0" lang="ru-RU" altLang="ru-RU" sz="1800" b="0" i="0" u="none" strike="noStrike" cap="none" normalizeH="0" baseline="0">
              <a:ln>
                <a:noFill/>
              </a:ln>
              <a:solidFill>
                <a:schemeClr val="tx1"/>
              </a:solidFill>
              <a:effectLst/>
            </a:endParaRPr>
          </a:p>
        </p:txBody>
      </p:sp>
      <p:sp>
        <p:nvSpPr>
          <p:cNvPr id="20" name="Text Placeholder 16"/>
          <p:cNvSpPr>
            <a:spLocks noGrp="1"/>
          </p:cNvSpPr>
          <p:nvPr>
            <p:ph type="body" sz="quarter" idx="17" hasCustomPrompt="1"/>
          </p:nvPr>
        </p:nvSpPr>
        <p:spPr>
          <a:xfrm>
            <a:off x="8829536" y="4740800"/>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900" b="1" i="0" u="none" strike="noStrike" cap="none" normalizeH="0" baseline="0">
                <a:ln>
                  <a:noFill/>
                </a:ln>
                <a:solidFill>
                  <a:schemeClr val="tx1"/>
                </a:solidFill>
                <a:effectLst/>
                <a:latin typeface="Open Sans" panose="020B0606030504020204" pitchFamily="34" charset="0"/>
              </a:rPr>
              <a:t>GOAL</a:t>
            </a:r>
            <a:endParaRPr kumimoji="0" lang="ru-RU" altLang="ru-RU" sz="180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2117463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 options">
    <p:spTree>
      <p:nvGrpSpPr>
        <p:cNvPr id="1" name=""/>
        <p:cNvGrpSpPr/>
        <p:nvPr/>
      </p:nvGrpSpPr>
      <p:grpSpPr>
        <a:xfrm>
          <a:off x="0" y="0"/>
          <a:ext cx="0" cy="0"/>
          <a:chOff x="0" y="0"/>
          <a:chExt cx="0" cy="0"/>
        </a:xfrm>
      </p:grpSpPr>
      <p:sp>
        <p:nvSpPr>
          <p:cNvPr id="10" name="Text Placeholder 33"/>
          <p:cNvSpPr>
            <a:spLocks noGrp="1"/>
          </p:cNvSpPr>
          <p:nvPr>
            <p:ph type="body" sz="quarter" idx="15" hasCustomPrompt="1"/>
          </p:nvPr>
        </p:nvSpPr>
        <p:spPr>
          <a:xfrm>
            <a:off x="1011552" y="5418134"/>
            <a:ext cx="2074545" cy="858842"/>
          </a:xfrm>
        </p:spPr>
        <p:txBody>
          <a:bodyPr>
            <a:noAutofit/>
          </a:bodyPr>
          <a:lstStyle>
            <a:lvl1pPr marL="0" indent="0">
              <a:buNone/>
              <a:defRPr sz="1200">
                <a:solidFill>
                  <a:schemeClr val="tx1"/>
                </a:solidFill>
              </a:defRPr>
            </a:lvl1pPr>
          </a:lstStyle>
          <a:p>
            <a:pPr lvl="0"/>
            <a:r>
              <a:rPr lang="en-US"/>
              <a:t>Lorem ipsum dolor sit amet, consectetur adipiscing elit, sed do eiusmod tempor</a:t>
            </a:r>
          </a:p>
        </p:txBody>
      </p:sp>
      <p:sp>
        <p:nvSpPr>
          <p:cNvPr id="11" name="Text Placeholder 36"/>
          <p:cNvSpPr>
            <a:spLocks noGrp="1"/>
          </p:cNvSpPr>
          <p:nvPr>
            <p:ph type="body" sz="quarter" idx="16" hasCustomPrompt="1"/>
          </p:nvPr>
        </p:nvSpPr>
        <p:spPr>
          <a:xfrm>
            <a:off x="1011552" y="5035548"/>
            <a:ext cx="222694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03</a:t>
            </a:r>
            <a:endParaRPr lang="ru-RU"/>
          </a:p>
        </p:txBody>
      </p:sp>
      <p:sp>
        <p:nvSpPr>
          <p:cNvPr id="12" name="Text Placeholder 33"/>
          <p:cNvSpPr>
            <a:spLocks noGrp="1"/>
          </p:cNvSpPr>
          <p:nvPr>
            <p:ph type="body" sz="quarter" idx="19" hasCustomPrompt="1"/>
          </p:nvPr>
        </p:nvSpPr>
        <p:spPr>
          <a:xfrm>
            <a:off x="1011553" y="3433362"/>
            <a:ext cx="2074545" cy="858842"/>
          </a:xfrm>
        </p:spPr>
        <p:txBody>
          <a:bodyPr>
            <a:noAutofit/>
          </a:bodyPr>
          <a:lstStyle>
            <a:lvl1pPr marL="0" indent="0">
              <a:buNone/>
              <a:defRPr sz="1200">
                <a:solidFill>
                  <a:schemeClr val="tx1"/>
                </a:solidFill>
              </a:defRPr>
            </a:lvl1pPr>
          </a:lstStyle>
          <a:p>
            <a:pPr lvl="0"/>
            <a:r>
              <a:rPr lang="en-US"/>
              <a:t>Lorem ipsum dolor sit amet, consectetur adipiscing elit, sed do eiusmod tempor</a:t>
            </a:r>
          </a:p>
        </p:txBody>
      </p:sp>
      <p:sp>
        <p:nvSpPr>
          <p:cNvPr id="13" name="Text Placeholder 36"/>
          <p:cNvSpPr>
            <a:spLocks noGrp="1"/>
          </p:cNvSpPr>
          <p:nvPr>
            <p:ph type="body" sz="quarter" idx="20" hasCustomPrompt="1"/>
          </p:nvPr>
        </p:nvSpPr>
        <p:spPr>
          <a:xfrm>
            <a:off x="1011553" y="3050776"/>
            <a:ext cx="232219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2</a:t>
            </a:r>
          </a:p>
        </p:txBody>
      </p:sp>
      <p:sp>
        <p:nvSpPr>
          <p:cNvPr id="14" name="Text Placeholder 33"/>
          <p:cNvSpPr>
            <a:spLocks noGrp="1"/>
          </p:cNvSpPr>
          <p:nvPr>
            <p:ph type="body" sz="quarter" idx="21" hasCustomPrompt="1"/>
          </p:nvPr>
        </p:nvSpPr>
        <p:spPr>
          <a:xfrm>
            <a:off x="1011552" y="1405336"/>
            <a:ext cx="2074545" cy="858842"/>
          </a:xfrm>
        </p:spPr>
        <p:txBody>
          <a:bodyPr>
            <a:noAutofit/>
          </a:bodyPr>
          <a:lstStyle>
            <a:lvl1pPr marL="0" indent="0">
              <a:buNone/>
              <a:defRPr sz="1200">
                <a:solidFill>
                  <a:schemeClr val="tx1"/>
                </a:solidFill>
              </a:defRPr>
            </a:lvl1pPr>
          </a:lstStyle>
          <a:p>
            <a:pPr lvl="0"/>
            <a:r>
              <a:rPr lang="en-US"/>
              <a:t>Lorem ipsum dolor sit amet, consectetur adipiscing elit, sed do eiusmod tempor</a:t>
            </a:r>
          </a:p>
        </p:txBody>
      </p:sp>
      <p:sp>
        <p:nvSpPr>
          <p:cNvPr id="15" name="Text Placeholder 36"/>
          <p:cNvSpPr>
            <a:spLocks noGrp="1"/>
          </p:cNvSpPr>
          <p:nvPr>
            <p:ph type="body" sz="quarter" idx="22" hasCustomPrompt="1"/>
          </p:nvPr>
        </p:nvSpPr>
        <p:spPr>
          <a:xfrm>
            <a:off x="1011552" y="1022750"/>
            <a:ext cx="232219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01</a:t>
            </a:r>
            <a:endParaRPr lang="ru-RU"/>
          </a:p>
        </p:txBody>
      </p:sp>
      <p:sp>
        <p:nvSpPr>
          <p:cNvPr id="16" name="Text Placeholder 36"/>
          <p:cNvSpPr>
            <a:spLocks noGrp="1"/>
          </p:cNvSpPr>
          <p:nvPr>
            <p:ph type="body" sz="quarter" idx="23" hasCustomPrompt="1"/>
          </p:nvPr>
        </p:nvSpPr>
        <p:spPr>
          <a:xfrm>
            <a:off x="9258299" y="3112687"/>
            <a:ext cx="1889441" cy="541338"/>
          </a:xfrm>
        </p:spPr>
        <p:txBody>
          <a:bodyPr>
            <a:noAutofit/>
          </a:bodyPr>
          <a:lstStyle>
            <a:lvl1pPr marL="0" indent="0" algn="r">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5</a:t>
            </a:r>
          </a:p>
        </p:txBody>
      </p:sp>
      <p:sp>
        <p:nvSpPr>
          <p:cNvPr id="17" name="Text Placeholder 33"/>
          <p:cNvSpPr>
            <a:spLocks noGrp="1"/>
          </p:cNvSpPr>
          <p:nvPr>
            <p:ph type="body" sz="quarter" idx="24" hasCustomPrompt="1"/>
          </p:nvPr>
        </p:nvSpPr>
        <p:spPr>
          <a:xfrm>
            <a:off x="9382125" y="3507973"/>
            <a:ext cx="1765616" cy="793752"/>
          </a:xfrm>
        </p:spPr>
        <p:txBody>
          <a:bodyPr>
            <a:noAutofit/>
          </a:bodyPr>
          <a:lstStyle>
            <a:lvl1pPr marL="0" indent="0" algn="r">
              <a:buNone/>
              <a:defRPr sz="1200">
                <a:solidFill>
                  <a:schemeClr val="tx1"/>
                </a:solidFill>
              </a:defRPr>
            </a:lvl1pPr>
          </a:lstStyle>
          <a:p>
            <a:pPr lvl="0"/>
            <a:r>
              <a:rPr lang="en-US"/>
              <a:t>Lorem ipsum dolor sit amet, consectetur adipiscing elit, sed do eiusmod</a:t>
            </a:r>
          </a:p>
        </p:txBody>
      </p:sp>
      <p:sp>
        <p:nvSpPr>
          <p:cNvPr id="18" name="Text Placeholder 36"/>
          <p:cNvSpPr>
            <a:spLocks noGrp="1"/>
          </p:cNvSpPr>
          <p:nvPr>
            <p:ph type="body" sz="quarter" idx="25" hasCustomPrompt="1"/>
          </p:nvPr>
        </p:nvSpPr>
        <p:spPr>
          <a:xfrm>
            <a:off x="9258298" y="1022750"/>
            <a:ext cx="1889441" cy="541338"/>
          </a:xfrm>
        </p:spPr>
        <p:txBody>
          <a:bodyPr>
            <a:noAutofit/>
          </a:bodyPr>
          <a:lstStyle>
            <a:lvl1pPr marL="0" indent="0" algn="r">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4</a:t>
            </a:r>
          </a:p>
        </p:txBody>
      </p:sp>
      <p:sp>
        <p:nvSpPr>
          <p:cNvPr id="19" name="Text Placeholder 33"/>
          <p:cNvSpPr>
            <a:spLocks noGrp="1"/>
          </p:cNvSpPr>
          <p:nvPr>
            <p:ph type="body" sz="quarter" idx="26" hasCustomPrompt="1"/>
          </p:nvPr>
        </p:nvSpPr>
        <p:spPr>
          <a:xfrm>
            <a:off x="9382124" y="1418036"/>
            <a:ext cx="1765616" cy="793752"/>
          </a:xfrm>
        </p:spPr>
        <p:txBody>
          <a:bodyPr>
            <a:noAutofit/>
          </a:bodyPr>
          <a:lstStyle>
            <a:lvl1pPr marL="0" indent="0" algn="r">
              <a:buNone/>
              <a:defRPr sz="1200">
                <a:solidFill>
                  <a:schemeClr val="tx1"/>
                </a:solidFill>
              </a:defRPr>
            </a:lvl1pPr>
          </a:lstStyle>
          <a:p>
            <a:pPr lvl="0"/>
            <a:r>
              <a:rPr lang="en-US"/>
              <a:t>Lorem ipsum dolor sit amet, consectetur adipiscing elit, sed do eiusmod</a:t>
            </a:r>
          </a:p>
        </p:txBody>
      </p:sp>
      <p:sp>
        <p:nvSpPr>
          <p:cNvPr id="20" name="Text Placeholder 36"/>
          <p:cNvSpPr>
            <a:spLocks noGrp="1"/>
          </p:cNvSpPr>
          <p:nvPr>
            <p:ph type="body" sz="quarter" idx="27" hasCustomPrompt="1"/>
          </p:nvPr>
        </p:nvSpPr>
        <p:spPr>
          <a:xfrm>
            <a:off x="9258298" y="5087938"/>
            <a:ext cx="1889441" cy="541338"/>
          </a:xfrm>
        </p:spPr>
        <p:txBody>
          <a:bodyPr>
            <a:noAutofit/>
          </a:bodyPr>
          <a:lstStyle>
            <a:lvl1pPr marL="0" indent="0" algn="r">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06</a:t>
            </a:r>
            <a:endParaRPr lang="ru-RU"/>
          </a:p>
        </p:txBody>
      </p:sp>
      <p:sp>
        <p:nvSpPr>
          <p:cNvPr id="21" name="Text Placeholder 33"/>
          <p:cNvSpPr>
            <a:spLocks noGrp="1"/>
          </p:cNvSpPr>
          <p:nvPr>
            <p:ph type="body" sz="quarter" idx="28" hasCustomPrompt="1"/>
          </p:nvPr>
        </p:nvSpPr>
        <p:spPr>
          <a:xfrm>
            <a:off x="9382124" y="5483224"/>
            <a:ext cx="1765616" cy="793752"/>
          </a:xfrm>
        </p:spPr>
        <p:txBody>
          <a:bodyPr>
            <a:noAutofit/>
          </a:bodyPr>
          <a:lstStyle>
            <a:lvl1pPr marL="0" indent="0" algn="r">
              <a:buNone/>
              <a:defRPr sz="1200">
                <a:solidFill>
                  <a:schemeClr val="tx1"/>
                </a:solidFill>
              </a:defRPr>
            </a:lvl1pPr>
          </a:lstStyle>
          <a:p>
            <a:pPr lvl="0"/>
            <a:r>
              <a:rPr lang="en-US"/>
              <a:t>Lorem ipsum dolor sit amet, consectetur adipiscing elit, sed do eiusmod</a:t>
            </a:r>
          </a:p>
        </p:txBody>
      </p:sp>
    </p:spTree>
    <p:extLst>
      <p:ext uri="{BB962C8B-B14F-4D97-AF65-F5344CB8AC3E}">
        <p14:creationId xmlns:p14="http://schemas.microsoft.com/office/powerpoint/2010/main" val="7749962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6_IMG">
    <p:bg>
      <p:bgPr>
        <a:solidFill>
          <a:srgbClr val="F1EAE0"/>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BA385F-FC83-4EC3-BFCA-C8A18224F514}"/>
              </a:ext>
            </a:extLst>
          </p:cNvPr>
          <p:cNvSpPr>
            <a:spLocks noGrp="1"/>
          </p:cNvSpPr>
          <p:nvPr>
            <p:ph type="pic" sz="quarter" idx="13"/>
          </p:nvPr>
        </p:nvSpPr>
        <p:spPr>
          <a:xfrm>
            <a:off x="1416659" y="818754"/>
            <a:ext cx="9358684" cy="5220493"/>
          </a:xfrm>
          <a:custGeom>
            <a:avLst/>
            <a:gdLst>
              <a:gd name="connsiteX0" fmla="*/ 9359902 w 18719805"/>
              <a:gd name="connsiteY0" fmla="*/ 0 h 10440986"/>
              <a:gd name="connsiteX1" fmla="*/ 18719805 w 18719805"/>
              <a:gd name="connsiteY1" fmla="*/ 5220493 h 10440986"/>
              <a:gd name="connsiteX2" fmla="*/ 9359902 w 18719805"/>
              <a:gd name="connsiteY2" fmla="*/ 10440986 h 10440986"/>
              <a:gd name="connsiteX3" fmla="*/ 0 w 18719805"/>
              <a:gd name="connsiteY3" fmla="*/ 5220493 h 10440986"/>
              <a:gd name="connsiteX4" fmla="*/ 9359902 w 18719805"/>
              <a:gd name="connsiteY4" fmla="*/ 0 h 1044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9805" h="10440986">
                <a:moveTo>
                  <a:pt x="9359902" y="0"/>
                </a:moveTo>
                <a:cubicBezTo>
                  <a:pt x="14529235" y="0"/>
                  <a:pt x="18719805" y="2337294"/>
                  <a:pt x="18719805" y="5220493"/>
                </a:cubicBezTo>
                <a:cubicBezTo>
                  <a:pt x="18719805" y="8103692"/>
                  <a:pt x="14529235" y="10440986"/>
                  <a:pt x="9359902" y="10440986"/>
                </a:cubicBezTo>
                <a:cubicBezTo>
                  <a:pt x="4190570" y="10440986"/>
                  <a:pt x="0" y="8103692"/>
                  <a:pt x="0" y="5220493"/>
                </a:cubicBezTo>
                <a:cubicBezTo>
                  <a:pt x="0" y="2337294"/>
                  <a:pt x="4190570" y="0"/>
                  <a:pt x="9359902" y="0"/>
                </a:cubicBezTo>
                <a:close/>
              </a:path>
            </a:pathLst>
          </a:custGeom>
          <a:solidFill>
            <a:schemeClr val="accent1">
              <a:lumMod val="20000"/>
              <a:lumOff val="80000"/>
            </a:schemeClr>
          </a:solidFill>
        </p:spPr>
        <p:txBody>
          <a:bodyPr wrap="square">
            <a:noAutofit/>
          </a:bodyPr>
          <a:lstStyle>
            <a:lvl1pPr marL="0" indent="0" algn="ctr">
              <a:buNone/>
              <a:defRPr sz="1750"/>
            </a:lvl1pPr>
          </a:lstStyle>
          <a:p>
            <a:endParaRPr lang="en-US"/>
          </a:p>
        </p:txBody>
      </p:sp>
      <p:sp>
        <p:nvSpPr>
          <p:cNvPr id="3" name="Footer Placeholder 2"/>
          <p:cNvSpPr>
            <a:spLocks noGrp="1"/>
          </p:cNvSpPr>
          <p:nvPr>
            <p:ph type="ftr" sz="quarter" idx="11"/>
          </p:nvPr>
        </p:nvSpPr>
        <p:spPr>
          <a:xfrm>
            <a:off x="224829" y="6368430"/>
            <a:ext cx="1832161" cy="291600"/>
          </a:xfrm>
        </p:spPr>
        <p:txBody>
          <a:bodyPr anchor="t"/>
          <a:lstStyle>
            <a:lvl1pPr algn="l">
              <a:lnSpc>
                <a:spcPct val="150000"/>
              </a:lnSpc>
              <a:defRPr b="0" i="0"/>
            </a:lvl1pPr>
          </a:lstStyle>
          <a:p>
            <a:r>
              <a:rPr lang="en-US" err="1">
                <a:solidFill>
                  <a:srgbClr val="324A32"/>
                </a:solidFill>
                <a:ea typeface="Inter" panose="020B0502030000000004" pitchFamily="34" charset="0"/>
              </a:rPr>
              <a:t>www.visuelcolonie.co</a:t>
            </a:r>
            <a:endParaRPr lang="en-US">
              <a:solidFill>
                <a:srgbClr val="324A32"/>
              </a:solidFill>
              <a:ea typeface="Inter" panose="020B0502030000000004" pitchFamily="34" charset="0"/>
            </a:endParaRPr>
          </a:p>
        </p:txBody>
      </p:sp>
      <p:sp>
        <p:nvSpPr>
          <p:cNvPr id="4" name="Slide Number Placeholder 3"/>
          <p:cNvSpPr>
            <a:spLocks noGrp="1"/>
          </p:cNvSpPr>
          <p:nvPr>
            <p:ph type="sldNum" sz="quarter" idx="12"/>
          </p:nvPr>
        </p:nvSpPr>
        <p:spPr>
          <a:xfrm>
            <a:off x="11661298" y="6368430"/>
            <a:ext cx="323958" cy="291600"/>
          </a:xfrm>
        </p:spPr>
        <p:txBody>
          <a:bodyPr anchor="t"/>
          <a:lstStyle>
            <a:lvl1pPr algn="r">
              <a:lnSpc>
                <a:spcPct val="150000"/>
              </a:lnSpc>
              <a:defRPr>
                <a:solidFill>
                  <a:srgbClr val="324A32"/>
                </a:solidFill>
              </a:defRPr>
            </a:lvl1pPr>
          </a:lstStyle>
          <a:p>
            <a:fld id="{7018E815-6CF9-4663-B367-1F210EBF2DA9}" type="slidenum">
              <a:rPr lang="en-US" smtClean="0"/>
              <a:pPr/>
              <a:t>‹Nº›</a:t>
            </a:fld>
            <a:endParaRPr lang="en-US"/>
          </a:p>
        </p:txBody>
      </p:sp>
      <p:sp>
        <p:nvSpPr>
          <p:cNvPr id="9" name="Text Placeholder 9">
            <a:extLst>
              <a:ext uri="{FF2B5EF4-FFF2-40B4-BE49-F238E27FC236}">
                <a16:creationId xmlns:a16="http://schemas.microsoft.com/office/drawing/2014/main" id="{16D92FD7-8FEE-44F4-9551-FCE05C64FD13}"/>
              </a:ext>
            </a:extLst>
          </p:cNvPr>
          <p:cNvSpPr>
            <a:spLocks noGrp="1"/>
          </p:cNvSpPr>
          <p:nvPr>
            <p:ph type="body" sz="quarter" idx="14" hasCustomPrompt="1"/>
          </p:nvPr>
        </p:nvSpPr>
        <p:spPr>
          <a:xfrm>
            <a:off x="1151161" y="3194998"/>
            <a:ext cx="626318" cy="408600"/>
          </a:xfrm>
        </p:spPr>
        <p:txBody>
          <a:bodyPr>
            <a:noAutofit/>
          </a:bodyPr>
          <a:lstStyle>
            <a:lvl1pPr marL="0" indent="0" algn="ctr">
              <a:lnSpc>
                <a:spcPct val="150000"/>
              </a:lnSpc>
              <a:buNone/>
              <a:defRPr sz="1750" b="0" i="0">
                <a:solidFill>
                  <a:srgbClr val="F1EAE0"/>
                </a:solidFill>
                <a:latin typeface="AVANTGARDE MEDIUM MEDIUM:001.00" pitchFamily="2" charset="0"/>
                <a:cs typeface="David Libre" panose="00000500000000000000" pitchFamily="2" charset="-79"/>
              </a:defRPr>
            </a:lvl1pPr>
          </a:lstStyle>
          <a:p>
            <a:pPr lvl="0"/>
            <a:r>
              <a:rPr lang="en-US"/>
              <a:t>00</a:t>
            </a:r>
          </a:p>
        </p:txBody>
      </p:sp>
      <p:sp>
        <p:nvSpPr>
          <p:cNvPr id="10" name="Text Placeholder 9">
            <a:extLst>
              <a:ext uri="{FF2B5EF4-FFF2-40B4-BE49-F238E27FC236}">
                <a16:creationId xmlns:a16="http://schemas.microsoft.com/office/drawing/2014/main" id="{5B68E7E8-5C65-48B1-8DE2-C58565A5C799}"/>
              </a:ext>
            </a:extLst>
          </p:cNvPr>
          <p:cNvSpPr>
            <a:spLocks noGrp="1"/>
          </p:cNvSpPr>
          <p:nvPr>
            <p:ph type="body" sz="quarter" idx="15" hasCustomPrompt="1"/>
          </p:nvPr>
        </p:nvSpPr>
        <p:spPr>
          <a:xfrm>
            <a:off x="3047662" y="2914123"/>
            <a:ext cx="6097606" cy="822600"/>
          </a:xfrm>
        </p:spPr>
        <p:txBody>
          <a:bodyPr>
            <a:noAutofit/>
          </a:bodyPr>
          <a:lstStyle>
            <a:lvl1pPr marL="0" indent="0" algn="ctr">
              <a:lnSpc>
                <a:spcPct val="150000"/>
              </a:lnSpc>
              <a:buNone/>
              <a:defRPr sz="3749" b="0" i="0">
                <a:solidFill>
                  <a:srgbClr val="F1EAE0"/>
                </a:solidFill>
                <a:latin typeface="AVANTGARDE MEDIUM MEDIUM:001.00" pitchFamily="2" charset="0"/>
                <a:cs typeface="David Libre" panose="00000500000000000000" pitchFamily="2" charset="-79"/>
              </a:defRPr>
            </a:lvl1pPr>
          </a:lstStyle>
          <a:p>
            <a:pPr lvl="0"/>
            <a:r>
              <a:rPr lang="en-US"/>
              <a:t>Click to edit text style</a:t>
            </a:r>
          </a:p>
        </p:txBody>
      </p:sp>
      <p:sp>
        <p:nvSpPr>
          <p:cNvPr id="11" name="Text Placeholder 9">
            <a:extLst>
              <a:ext uri="{FF2B5EF4-FFF2-40B4-BE49-F238E27FC236}">
                <a16:creationId xmlns:a16="http://schemas.microsoft.com/office/drawing/2014/main" id="{3555CD8A-98ED-4214-82D2-6232DEBA78E5}"/>
              </a:ext>
            </a:extLst>
          </p:cNvPr>
          <p:cNvSpPr>
            <a:spLocks noGrp="1"/>
          </p:cNvSpPr>
          <p:nvPr>
            <p:ph type="body" sz="quarter" idx="16" hasCustomPrompt="1"/>
          </p:nvPr>
        </p:nvSpPr>
        <p:spPr>
          <a:xfrm>
            <a:off x="10396267" y="3194998"/>
            <a:ext cx="626318" cy="408600"/>
          </a:xfrm>
        </p:spPr>
        <p:txBody>
          <a:bodyPr>
            <a:noAutofit/>
          </a:bodyPr>
          <a:lstStyle>
            <a:lvl1pPr marL="0" indent="0" algn="ctr">
              <a:lnSpc>
                <a:spcPct val="150000"/>
              </a:lnSpc>
              <a:buNone/>
              <a:defRPr sz="1750" b="0" i="0">
                <a:solidFill>
                  <a:srgbClr val="F1EAE0"/>
                </a:solidFill>
                <a:latin typeface="AVANTGARDE MEDIUM MEDIUM:001.00" pitchFamily="2" charset="0"/>
                <a:cs typeface="David Libre" panose="00000500000000000000" pitchFamily="2" charset="-79"/>
              </a:defRPr>
            </a:lvl1pPr>
          </a:lstStyle>
          <a:p>
            <a:pPr lvl="0"/>
            <a:r>
              <a:rPr lang="en-US"/>
              <a:t>00</a:t>
            </a:r>
          </a:p>
        </p:txBody>
      </p:sp>
    </p:spTree>
    <p:extLst>
      <p:ext uri="{BB962C8B-B14F-4D97-AF65-F5344CB8AC3E}">
        <p14:creationId xmlns:p14="http://schemas.microsoft.com/office/powerpoint/2010/main" val="262240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Blank">
    <p:bg>
      <p:bgPr>
        <a:solidFill>
          <a:srgbClr val="F1EAE0"/>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88A2B59E-DF87-46E8-8AEE-319102A901FE}"/>
              </a:ext>
            </a:extLst>
          </p:cNvPr>
          <p:cNvSpPr/>
          <p:nvPr userDrawn="1"/>
        </p:nvSpPr>
        <p:spPr>
          <a:xfrm>
            <a:off x="1837567" y="1103672"/>
            <a:ext cx="3240777" cy="851694"/>
          </a:xfrm>
          <a:prstGeom prst="roundRect">
            <a:avLst>
              <a:gd name="adj" fmla="val 50000"/>
            </a:avLst>
          </a:prstGeom>
          <a:solidFill>
            <a:srgbClr val="32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i="0">
              <a:latin typeface="Martel DemiBold" pitchFamily="2" charset="77"/>
            </a:endParaRPr>
          </a:p>
        </p:txBody>
      </p:sp>
      <p:sp>
        <p:nvSpPr>
          <p:cNvPr id="3" name="Footer Placeholder 2"/>
          <p:cNvSpPr>
            <a:spLocks noGrp="1"/>
          </p:cNvSpPr>
          <p:nvPr>
            <p:ph type="ftr" sz="quarter" idx="11"/>
          </p:nvPr>
        </p:nvSpPr>
        <p:spPr>
          <a:xfrm>
            <a:off x="224829" y="6368430"/>
            <a:ext cx="1832161" cy="291600"/>
          </a:xfrm>
        </p:spPr>
        <p:txBody>
          <a:bodyPr anchor="t"/>
          <a:lstStyle>
            <a:lvl1pPr algn="l">
              <a:lnSpc>
                <a:spcPct val="150000"/>
              </a:lnSpc>
              <a:defRPr b="0" i="0"/>
            </a:lvl1pPr>
          </a:lstStyle>
          <a:p>
            <a:r>
              <a:rPr lang="en-US" err="1">
                <a:solidFill>
                  <a:srgbClr val="324A32"/>
                </a:solidFill>
                <a:ea typeface="Inter" panose="020B0502030000000004" pitchFamily="34" charset="0"/>
              </a:rPr>
              <a:t>www.visuelcolonie.co</a:t>
            </a:r>
            <a:endParaRPr lang="en-US">
              <a:solidFill>
                <a:srgbClr val="324A32"/>
              </a:solidFill>
              <a:ea typeface="Inter" panose="020B0502030000000004" pitchFamily="34" charset="0"/>
            </a:endParaRPr>
          </a:p>
        </p:txBody>
      </p:sp>
      <p:sp>
        <p:nvSpPr>
          <p:cNvPr id="4" name="Slide Number Placeholder 3"/>
          <p:cNvSpPr>
            <a:spLocks noGrp="1"/>
          </p:cNvSpPr>
          <p:nvPr>
            <p:ph type="sldNum" sz="quarter" idx="12"/>
          </p:nvPr>
        </p:nvSpPr>
        <p:spPr>
          <a:xfrm>
            <a:off x="11661298" y="6368430"/>
            <a:ext cx="323958" cy="291600"/>
          </a:xfrm>
        </p:spPr>
        <p:txBody>
          <a:bodyPr anchor="t"/>
          <a:lstStyle>
            <a:lvl1pPr algn="r">
              <a:lnSpc>
                <a:spcPct val="150000"/>
              </a:lnSpc>
              <a:defRPr>
                <a:solidFill>
                  <a:srgbClr val="324A32"/>
                </a:solidFill>
              </a:defRPr>
            </a:lvl1pPr>
          </a:lstStyle>
          <a:p>
            <a:fld id="{7018E815-6CF9-4663-B367-1F210EBF2DA9}" type="slidenum">
              <a:rPr lang="en-US" smtClean="0"/>
              <a:pPr/>
              <a:t>‹Nº›</a:t>
            </a:fld>
            <a:endParaRPr lang="en-US"/>
          </a:p>
        </p:txBody>
      </p:sp>
      <p:sp>
        <p:nvSpPr>
          <p:cNvPr id="9" name="Text Placeholder 9">
            <a:extLst>
              <a:ext uri="{FF2B5EF4-FFF2-40B4-BE49-F238E27FC236}">
                <a16:creationId xmlns:a16="http://schemas.microsoft.com/office/drawing/2014/main" id="{8180756F-8F6F-4CF5-BEAE-9D81D7F8A83D}"/>
              </a:ext>
            </a:extLst>
          </p:cNvPr>
          <p:cNvSpPr>
            <a:spLocks noGrp="1"/>
          </p:cNvSpPr>
          <p:nvPr>
            <p:ph type="body" sz="quarter" idx="14"/>
          </p:nvPr>
        </p:nvSpPr>
        <p:spPr>
          <a:xfrm>
            <a:off x="1836966" y="986612"/>
            <a:ext cx="3241378" cy="822600"/>
          </a:xfrm>
        </p:spPr>
        <p:txBody>
          <a:bodyPr>
            <a:noAutofit/>
          </a:bodyPr>
          <a:lstStyle>
            <a:lvl1pPr marL="0" indent="0" algn="ctr">
              <a:lnSpc>
                <a:spcPct val="150000"/>
              </a:lnSpc>
              <a:buNone/>
              <a:defRPr sz="3749" b="0" i="0">
                <a:solidFill>
                  <a:srgbClr val="F1EAE0"/>
                </a:solidFill>
                <a:latin typeface="AVANTGARDE MEDIUM MEDIUM:001.00" pitchFamily="2" charset="0"/>
                <a:cs typeface="David Libre" panose="00000500000000000000" pitchFamily="2" charset="-79"/>
              </a:defRPr>
            </a:lvl1pPr>
          </a:lstStyle>
          <a:p>
            <a:pPr lvl="0"/>
            <a:r>
              <a:rPr lang="en-US"/>
              <a:t>Click to edit</a:t>
            </a:r>
          </a:p>
        </p:txBody>
      </p:sp>
      <p:sp>
        <p:nvSpPr>
          <p:cNvPr id="10" name="Text Placeholder 9">
            <a:extLst>
              <a:ext uri="{FF2B5EF4-FFF2-40B4-BE49-F238E27FC236}">
                <a16:creationId xmlns:a16="http://schemas.microsoft.com/office/drawing/2014/main" id="{BDB308E8-30FA-4041-AC83-0EEA9353818F}"/>
              </a:ext>
            </a:extLst>
          </p:cNvPr>
          <p:cNvSpPr>
            <a:spLocks noGrp="1"/>
          </p:cNvSpPr>
          <p:nvPr>
            <p:ph type="body" sz="quarter" idx="15" hasCustomPrompt="1"/>
          </p:nvPr>
        </p:nvSpPr>
        <p:spPr>
          <a:xfrm>
            <a:off x="6584367" y="2680050"/>
            <a:ext cx="4006278" cy="1398600"/>
          </a:xfrm>
        </p:spPr>
        <p:txBody>
          <a:bodyPr>
            <a:noAutofit/>
          </a:bodyPr>
          <a:lstStyle>
            <a:lvl1pPr marL="0" indent="0" algn="l">
              <a:lnSpc>
                <a:spcPct val="150000"/>
              </a:lnSpc>
              <a:buNone/>
              <a:defRPr sz="1200" b="1" i="0">
                <a:solidFill>
                  <a:schemeClr val="tx1">
                    <a:lumMod val="65000"/>
                    <a:lumOff val="35000"/>
                  </a:schemeClr>
                </a:solidFill>
                <a:latin typeface="Martel DemiBold" pitchFamily="2" charset="77"/>
                <a:cs typeface="David Libre" panose="00000500000000000000" pitchFamily="2" charset="-79"/>
              </a:defRPr>
            </a:lvl1pPr>
          </a:lstStyle>
          <a:p>
            <a:pPr lvl="0"/>
            <a:r>
              <a:rPr lang="en-US"/>
              <a:t>Click to edit master text style</a:t>
            </a:r>
          </a:p>
        </p:txBody>
      </p:sp>
      <p:sp>
        <p:nvSpPr>
          <p:cNvPr id="11" name="Text Placeholder 9">
            <a:extLst>
              <a:ext uri="{FF2B5EF4-FFF2-40B4-BE49-F238E27FC236}">
                <a16:creationId xmlns:a16="http://schemas.microsoft.com/office/drawing/2014/main" id="{E0DE524B-3566-4041-BB19-706B8012B3BA}"/>
              </a:ext>
            </a:extLst>
          </p:cNvPr>
          <p:cNvSpPr>
            <a:spLocks noGrp="1"/>
          </p:cNvSpPr>
          <p:nvPr>
            <p:ph type="body" sz="quarter" idx="16" hasCustomPrompt="1"/>
          </p:nvPr>
        </p:nvSpPr>
        <p:spPr>
          <a:xfrm>
            <a:off x="1837567" y="2675646"/>
            <a:ext cx="4006278" cy="2511000"/>
          </a:xfrm>
        </p:spPr>
        <p:txBody>
          <a:bodyPr>
            <a:noAutofit/>
          </a:bodyPr>
          <a:lstStyle>
            <a:lvl1pPr marL="0" indent="0" algn="l">
              <a:lnSpc>
                <a:spcPct val="150000"/>
              </a:lnSpc>
              <a:buNone/>
              <a:defRPr sz="1200" b="1" i="0">
                <a:solidFill>
                  <a:schemeClr val="tx1">
                    <a:lumMod val="65000"/>
                    <a:lumOff val="35000"/>
                  </a:schemeClr>
                </a:solidFill>
                <a:latin typeface="Martel DemiBold" pitchFamily="2" charset="77"/>
                <a:cs typeface="David Libre" panose="00000500000000000000" pitchFamily="2" charset="-79"/>
              </a:defRPr>
            </a:lvl1pPr>
          </a:lstStyle>
          <a:p>
            <a:pPr lvl="0"/>
            <a:r>
              <a:rPr lang="en-US"/>
              <a:t>Click to edit master text style</a:t>
            </a:r>
          </a:p>
        </p:txBody>
      </p:sp>
      <p:sp>
        <p:nvSpPr>
          <p:cNvPr id="12" name="Text Placeholder 9">
            <a:extLst>
              <a:ext uri="{FF2B5EF4-FFF2-40B4-BE49-F238E27FC236}">
                <a16:creationId xmlns:a16="http://schemas.microsoft.com/office/drawing/2014/main" id="{96979B97-056E-4CF8-8C4D-7279673FAD3E}"/>
              </a:ext>
            </a:extLst>
          </p:cNvPr>
          <p:cNvSpPr>
            <a:spLocks noGrp="1"/>
          </p:cNvSpPr>
          <p:nvPr>
            <p:ph type="body" sz="quarter" idx="17" hasCustomPrompt="1"/>
          </p:nvPr>
        </p:nvSpPr>
        <p:spPr>
          <a:xfrm>
            <a:off x="6584367" y="4778046"/>
            <a:ext cx="2150720" cy="408600"/>
          </a:xfrm>
        </p:spPr>
        <p:txBody>
          <a:bodyPr>
            <a:noAutofit/>
          </a:bodyPr>
          <a:lstStyle>
            <a:lvl1pPr marL="0" indent="0" algn="l">
              <a:lnSpc>
                <a:spcPct val="150000"/>
              </a:lnSpc>
              <a:buNone/>
              <a:defRPr sz="1750" b="0" i="0">
                <a:solidFill>
                  <a:srgbClr val="324A32"/>
                </a:solidFill>
                <a:latin typeface="AVANTGARDE MEDIUM MEDIUM:001.00" pitchFamily="2" charset="0"/>
                <a:cs typeface="David Libre" panose="00000500000000000000" pitchFamily="2" charset="-79"/>
              </a:defRPr>
            </a:lvl1pPr>
          </a:lstStyle>
          <a:p>
            <a:pPr lvl="0"/>
            <a:r>
              <a:rPr lang="en-US"/>
              <a:t>Click to edit text</a:t>
            </a:r>
          </a:p>
        </p:txBody>
      </p:sp>
    </p:spTree>
    <p:extLst>
      <p:ext uri="{BB962C8B-B14F-4D97-AF65-F5344CB8AC3E}">
        <p14:creationId xmlns:p14="http://schemas.microsoft.com/office/powerpoint/2010/main" val="2047604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4_IMG">
    <p:bg>
      <p:bgPr>
        <a:solidFill>
          <a:srgbClr val="324A3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69F84C-E8ED-4CE9-A6F4-87635AA24A98}"/>
              </a:ext>
            </a:extLst>
          </p:cNvPr>
          <p:cNvSpPr>
            <a:spLocks noGrp="1"/>
          </p:cNvSpPr>
          <p:nvPr>
            <p:ph type="pic" sz="quarter" idx="13"/>
          </p:nvPr>
        </p:nvSpPr>
        <p:spPr>
          <a:xfrm>
            <a:off x="4167593" y="1089025"/>
            <a:ext cx="3856814" cy="4679950"/>
          </a:xfrm>
          <a:custGeom>
            <a:avLst/>
            <a:gdLst>
              <a:gd name="connsiteX0" fmla="*/ 3857316 w 7714632"/>
              <a:gd name="connsiteY0" fmla="*/ 0 h 9359900"/>
              <a:gd name="connsiteX1" fmla="*/ 7714632 w 7714632"/>
              <a:gd name="connsiteY1" fmla="*/ 3857316 h 9359900"/>
              <a:gd name="connsiteX2" fmla="*/ 7714631 w 7714632"/>
              <a:gd name="connsiteY2" fmla="*/ 9359900 h 9359900"/>
              <a:gd name="connsiteX3" fmla="*/ 0 w 7714632"/>
              <a:gd name="connsiteY3" fmla="*/ 9359900 h 9359900"/>
              <a:gd name="connsiteX4" fmla="*/ 0 w 7714632"/>
              <a:gd name="connsiteY4" fmla="*/ 3857316 h 9359900"/>
              <a:gd name="connsiteX5" fmla="*/ 3857316 w 7714632"/>
              <a:gd name="connsiteY5" fmla="*/ 0 h 935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4632" h="9359900">
                <a:moveTo>
                  <a:pt x="3857316" y="0"/>
                </a:moveTo>
                <a:cubicBezTo>
                  <a:pt x="5987653" y="0"/>
                  <a:pt x="7714632" y="1726979"/>
                  <a:pt x="7714632" y="3857316"/>
                </a:cubicBezTo>
                <a:cubicBezTo>
                  <a:pt x="7714632" y="5691511"/>
                  <a:pt x="7714631" y="7525705"/>
                  <a:pt x="7714631" y="9359900"/>
                </a:cubicBezTo>
                <a:lnTo>
                  <a:pt x="0" y="9359900"/>
                </a:lnTo>
                <a:lnTo>
                  <a:pt x="0" y="3857316"/>
                </a:lnTo>
                <a:cubicBezTo>
                  <a:pt x="0" y="1726979"/>
                  <a:pt x="1726979" y="0"/>
                  <a:pt x="3857316" y="0"/>
                </a:cubicBezTo>
                <a:close/>
              </a:path>
            </a:pathLst>
          </a:custGeom>
          <a:solidFill>
            <a:schemeClr val="accent1">
              <a:lumMod val="20000"/>
              <a:lumOff val="80000"/>
            </a:schemeClr>
          </a:solidFill>
        </p:spPr>
        <p:txBody>
          <a:bodyPr wrap="square">
            <a:noAutofit/>
          </a:bodyPr>
          <a:lstStyle>
            <a:lvl1pPr marL="0" indent="0" algn="ctr">
              <a:buNone/>
              <a:defRPr sz="1750"/>
            </a:lvl1pPr>
          </a:lstStyle>
          <a:p>
            <a:endParaRPr lang="en-US"/>
          </a:p>
        </p:txBody>
      </p:sp>
      <p:sp>
        <p:nvSpPr>
          <p:cNvPr id="3" name="Footer Placeholder 2"/>
          <p:cNvSpPr>
            <a:spLocks noGrp="1"/>
          </p:cNvSpPr>
          <p:nvPr>
            <p:ph type="ftr" sz="quarter" idx="11"/>
          </p:nvPr>
        </p:nvSpPr>
        <p:spPr>
          <a:xfrm>
            <a:off x="224829" y="6368430"/>
            <a:ext cx="1832161" cy="291600"/>
          </a:xfrm>
        </p:spPr>
        <p:txBody>
          <a:bodyPr anchor="t"/>
          <a:lstStyle>
            <a:lvl1pPr algn="l">
              <a:lnSpc>
                <a:spcPct val="150000"/>
              </a:lnSpc>
              <a:defRPr b="0" i="0">
                <a:solidFill>
                  <a:srgbClr val="F1EAE0"/>
                </a:solidFill>
              </a:defRPr>
            </a:lvl1pPr>
          </a:lstStyle>
          <a:p>
            <a:r>
              <a:rPr lang="en-US" err="1">
                <a:ea typeface="Inter" panose="020B0502030000000004" pitchFamily="34" charset="0"/>
              </a:rPr>
              <a:t>www.visuelcolonie.co</a:t>
            </a:r>
            <a:endParaRPr lang="en-US">
              <a:ea typeface="Inter" panose="020B0502030000000004" pitchFamily="34" charset="0"/>
            </a:endParaRPr>
          </a:p>
        </p:txBody>
      </p:sp>
      <p:sp>
        <p:nvSpPr>
          <p:cNvPr id="4" name="Slide Number Placeholder 3"/>
          <p:cNvSpPr>
            <a:spLocks noGrp="1"/>
          </p:cNvSpPr>
          <p:nvPr>
            <p:ph type="sldNum" sz="quarter" idx="12"/>
          </p:nvPr>
        </p:nvSpPr>
        <p:spPr>
          <a:xfrm>
            <a:off x="11661298" y="6368430"/>
            <a:ext cx="323958" cy="291600"/>
          </a:xfrm>
        </p:spPr>
        <p:txBody>
          <a:bodyPr anchor="t"/>
          <a:lstStyle>
            <a:lvl1pPr algn="r">
              <a:lnSpc>
                <a:spcPct val="150000"/>
              </a:lnSpc>
              <a:defRPr>
                <a:solidFill>
                  <a:srgbClr val="F1EAE0"/>
                </a:solidFill>
              </a:defRPr>
            </a:lvl1pPr>
          </a:lstStyle>
          <a:p>
            <a:fld id="{7018E815-6CF9-4663-B367-1F210EBF2DA9}" type="slidenum">
              <a:rPr lang="en-US" smtClean="0"/>
              <a:pPr/>
              <a:t>‹Nº›</a:t>
            </a:fld>
            <a:endParaRPr lang="en-US"/>
          </a:p>
        </p:txBody>
      </p:sp>
      <p:sp>
        <p:nvSpPr>
          <p:cNvPr id="9" name="Text Placeholder 9">
            <a:extLst>
              <a:ext uri="{FF2B5EF4-FFF2-40B4-BE49-F238E27FC236}">
                <a16:creationId xmlns:a16="http://schemas.microsoft.com/office/drawing/2014/main" id="{39ADD4FA-5BC9-42AB-8654-E97C6EBFDA23}"/>
              </a:ext>
            </a:extLst>
          </p:cNvPr>
          <p:cNvSpPr>
            <a:spLocks noGrp="1"/>
          </p:cNvSpPr>
          <p:nvPr>
            <p:ph type="body" sz="quarter" idx="14" hasCustomPrompt="1"/>
          </p:nvPr>
        </p:nvSpPr>
        <p:spPr>
          <a:xfrm rot="16200000">
            <a:off x="65615" y="3958004"/>
            <a:ext cx="2151000" cy="408547"/>
          </a:xfrm>
        </p:spPr>
        <p:txBody>
          <a:bodyPr>
            <a:noAutofit/>
          </a:bodyPr>
          <a:lstStyle>
            <a:lvl1pPr marL="0" indent="0" algn="ctr">
              <a:lnSpc>
                <a:spcPct val="150000"/>
              </a:lnSpc>
              <a:buNone/>
              <a:defRPr sz="1750" b="0" i="0">
                <a:solidFill>
                  <a:srgbClr val="F1EAE0"/>
                </a:solidFill>
                <a:latin typeface="AVANTGARDE MEDIUM MEDIUM:001.00" pitchFamily="2" charset="0"/>
                <a:cs typeface="David Libre" panose="00000500000000000000" pitchFamily="2" charset="-79"/>
              </a:defRPr>
            </a:lvl1pPr>
          </a:lstStyle>
          <a:p>
            <a:pPr lvl="0"/>
            <a:r>
              <a:rPr lang="en-US"/>
              <a:t>Click to edit text</a:t>
            </a:r>
          </a:p>
        </p:txBody>
      </p:sp>
      <p:sp>
        <p:nvSpPr>
          <p:cNvPr id="10" name="Text Placeholder 9">
            <a:extLst>
              <a:ext uri="{FF2B5EF4-FFF2-40B4-BE49-F238E27FC236}">
                <a16:creationId xmlns:a16="http://schemas.microsoft.com/office/drawing/2014/main" id="{18EE6CD9-B0A9-4BD7-8BDC-D0D11CAF30FA}"/>
              </a:ext>
            </a:extLst>
          </p:cNvPr>
          <p:cNvSpPr>
            <a:spLocks noGrp="1"/>
          </p:cNvSpPr>
          <p:nvPr>
            <p:ph type="body" sz="quarter" idx="15" hasCustomPrompt="1"/>
          </p:nvPr>
        </p:nvSpPr>
        <p:spPr>
          <a:xfrm>
            <a:off x="901927" y="647065"/>
            <a:ext cx="10387740" cy="1123200"/>
          </a:xfrm>
        </p:spPr>
        <p:txBody>
          <a:bodyPr>
            <a:noAutofit/>
          </a:bodyPr>
          <a:lstStyle>
            <a:lvl1pPr marL="0" indent="0" algn="ctr">
              <a:lnSpc>
                <a:spcPct val="100000"/>
              </a:lnSpc>
              <a:buNone/>
              <a:defRPr sz="6999" b="0" i="0">
                <a:solidFill>
                  <a:srgbClr val="F1EAE0"/>
                </a:solidFill>
                <a:latin typeface="AVANTGARDE MEDIUM MEDIUM:001.00" pitchFamily="2" charset="0"/>
                <a:cs typeface="David Libre" panose="00000500000000000000" pitchFamily="2" charset="-79"/>
              </a:defRPr>
            </a:lvl1pPr>
          </a:lstStyle>
          <a:p>
            <a:pPr lvl="0"/>
            <a:r>
              <a:rPr lang="en-US"/>
              <a:t>Click to edit text</a:t>
            </a:r>
          </a:p>
        </p:txBody>
      </p:sp>
      <p:sp>
        <p:nvSpPr>
          <p:cNvPr id="11" name="Text Placeholder 9">
            <a:extLst>
              <a:ext uri="{FF2B5EF4-FFF2-40B4-BE49-F238E27FC236}">
                <a16:creationId xmlns:a16="http://schemas.microsoft.com/office/drawing/2014/main" id="{910E80B9-071C-46FC-87E6-40618260DE36}"/>
              </a:ext>
            </a:extLst>
          </p:cNvPr>
          <p:cNvSpPr>
            <a:spLocks noGrp="1"/>
          </p:cNvSpPr>
          <p:nvPr>
            <p:ph type="body" sz="quarter" idx="16" hasCustomPrompt="1"/>
          </p:nvPr>
        </p:nvSpPr>
        <p:spPr>
          <a:xfrm rot="5400000">
            <a:off x="10009894" y="3958004"/>
            <a:ext cx="2151000" cy="408547"/>
          </a:xfrm>
        </p:spPr>
        <p:txBody>
          <a:bodyPr>
            <a:noAutofit/>
          </a:bodyPr>
          <a:lstStyle>
            <a:lvl1pPr marL="0" indent="0" algn="ctr">
              <a:lnSpc>
                <a:spcPct val="150000"/>
              </a:lnSpc>
              <a:buNone/>
              <a:defRPr sz="1750" b="0" i="0">
                <a:solidFill>
                  <a:srgbClr val="F1EAE0"/>
                </a:solidFill>
                <a:latin typeface="AVANTGARDE MEDIUM MEDIUM:001.00" pitchFamily="2" charset="0"/>
                <a:cs typeface="David Libre" panose="00000500000000000000" pitchFamily="2" charset="-79"/>
              </a:defRPr>
            </a:lvl1pPr>
          </a:lstStyle>
          <a:p>
            <a:pPr lvl="0"/>
            <a:r>
              <a:rPr lang="en-US"/>
              <a:t>Click to edit text</a:t>
            </a:r>
          </a:p>
        </p:txBody>
      </p:sp>
    </p:spTree>
    <p:extLst>
      <p:ext uri="{BB962C8B-B14F-4D97-AF65-F5344CB8AC3E}">
        <p14:creationId xmlns:p14="http://schemas.microsoft.com/office/powerpoint/2010/main" val="10376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_IMG">
    <p:bg>
      <p:bgPr>
        <a:solidFill>
          <a:srgbClr val="F1EAE0"/>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A70D3AD-5B01-4F19-8231-E1C06A0686F8}"/>
              </a:ext>
            </a:extLst>
          </p:cNvPr>
          <p:cNvSpPr>
            <a:spLocks noGrp="1"/>
          </p:cNvSpPr>
          <p:nvPr>
            <p:ph type="pic" sz="quarter" idx="13"/>
          </p:nvPr>
        </p:nvSpPr>
        <p:spPr>
          <a:xfrm>
            <a:off x="0" y="2240757"/>
            <a:ext cx="12191937" cy="4617244"/>
          </a:xfrm>
          <a:custGeom>
            <a:avLst/>
            <a:gdLst>
              <a:gd name="connsiteX0" fmla="*/ 0 w 24387048"/>
              <a:gd name="connsiteY0" fmla="*/ 0 h 9234487"/>
              <a:gd name="connsiteX1" fmla="*/ 24387048 w 24387048"/>
              <a:gd name="connsiteY1" fmla="*/ 0 h 9234487"/>
              <a:gd name="connsiteX2" fmla="*/ 24387048 w 24387048"/>
              <a:gd name="connsiteY2" fmla="*/ 9234487 h 9234487"/>
              <a:gd name="connsiteX3" fmla="*/ 0 w 24387048"/>
              <a:gd name="connsiteY3" fmla="*/ 9234487 h 9234487"/>
            </a:gdLst>
            <a:ahLst/>
            <a:cxnLst>
              <a:cxn ang="0">
                <a:pos x="connsiteX0" y="connsiteY0"/>
              </a:cxn>
              <a:cxn ang="0">
                <a:pos x="connsiteX1" y="connsiteY1"/>
              </a:cxn>
              <a:cxn ang="0">
                <a:pos x="connsiteX2" y="connsiteY2"/>
              </a:cxn>
              <a:cxn ang="0">
                <a:pos x="connsiteX3" y="connsiteY3"/>
              </a:cxn>
            </a:cxnLst>
            <a:rect l="l" t="t" r="r" b="b"/>
            <a:pathLst>
              <a:path w="24387048" h="9234487">
                <a:moveTo>
                  <a:pt x="0" y="0"/>
                </a:moveTo>
                <a:lnTo>
                  <a:pt x="24387048" y="0"/>
                </a:lnTo>
                <a:lnTo>
                  <a:pt x="24387048" y="9234487"/>
                </a:lnTo>
                <a:lnTo>
                  <a:pt x="0" y="9234487"/>
                </a:lnTo>
                <a:close/>
              </a:path>
            </a:pathLst>
          </a:custGeom>
          <a:solidFill>
            <a:schemeClr val="accent1">
              <a:lumMod val="20000"/>
              <a:lumOff val="80000"/>
            </a:schemeClr>
          </a:solidFill>
        </p:spPr>
        <p:txBody>
          <a:bodyPr wrap="square">
            <a:noAutofit/>
          </a:bodyPr>
          <a:lstStyle>
            <a:lvl1pPr marL="0" indent="0" algn="ctr">
              <a:buNone/>
              <a:defRPr sz="1750"/>
            </a:lvl1pPr>
          </a:lstStyle>
          <a:p>
            <a:endParaRPr lang="en-US"/>
          </a:p>
        </p:txBody>
      </p:sp>
      <p:sp>
        <p:nvSpPr>
          <p:cNvPr id="3" name="Footer Placeholder 2"/>
          <p:cNvSpPr>
            <a:spLocks noGrp="1"/>
          </p:cNvSpPr>
          <p:nvPr>
            <p:ph type="ftr" sz="quarter" idx="11"/>
          </p:nvPr>
        </p:nvSpPr>
        <p:spPr>
          <a:xfrm>
            <a:off x="224829" y="6368430"/>
            <a:ext cx="1832161" cy="291600"/>
          </a:xfrm>
        </p:spPr>
        <p:txBody>
          <a:bodyPr anchor="t"/>
          <a:lstStyle>
            <a:lvl1pPr algn="l">
              <a:lnSpc>
                <a:spcPct val="150000"/>
              </a:lnSpc>
              <a:defRPr b="0" i="0"/>
            </a:lvl1pPr>
          </a:lstStyle>
          <a:p>
            <a:r>
              <a:rPr lang="en-US" err="1">
                <a:solidFill>
                  <a:srgbClr val="324A32"/>
                </a:solidFill>
                <a:ea typeface="Inter" panose="020B0502030000000004" pitchFamily="34" charset="0"/>
              </a:rPr>
              <a:t>www.visuelcolonie.co</a:t>
            </a:r>
            <a:endParaRPr lang="en-US">
              <a:solidFill>
                <a:srgbClr val="324A32"/>
              </a:solidFill>
              <a:ea typeface="Inter" panose="020B0502030000000004" pitchFamily="34" charset="0"/>
            </a:endParaRPr>
          </a:p>
        </p:txBody>
      </p:sp>
      <p:sp>
        <p:nvSpPr>
          <p:cNvPr id="4" name="Slide Number Placeholder 3"/>
          <p:cNvSpPr>
            <a:spLocks noGrp="1"/>
          </p:cNvSpPr>
          <p:nvPr>
            <p:ph type="sldNum" sz="quarter" idx="12"/>
          </p:nvPr>
        </p:nvSpPr>
        <p:spPr>
          <a:xfrm>
            <a:off x="11661298" y="6368430"/>
            <a:ext cx="323958" cy="291600"/>
          </a:xfrm>
        </p:spPr>
        <p:txBody>
          <a:bodyPr anchor="t"/>
          <a:lstStyle>
            <a:lvl1pPr algn="r">
              <a:lnSpc>
                <a:spcPct val="150000"/>
              </a:lnSpc>
              <a:defRPr>
                <a:solidFill>
                  <a:srgbClr val="324A32"/>
                </a:solidFill>
              </a:defRPr>
            </a:lvl1pPr>
          </a:lstStyle>
          <a:p>
            <a:fld id="{7018E815-6CF9-4663-B367-1F210EBF2DA9}" type="slidenum">
              <a:rPr lang="en-US" smtClean="0"/>
              <a:pPr/>
              <a:t>‹Nº›</a:t>
            </a:fld>
            <a:endParaRPr lang="en-US"/>
          </a:p>
        </p:txBody>
      </p:sp>
      <p:sp>
        <p:nvSpPr>
          <p:cNvPr id="13" name="Text Placeholder 9">
            <a:extLst>
              <a:ext uri="{FF2B5EF4-FFF2-40B4-BE49-F238E27FC236}">
                <a16:creationId xmlns:a16="http://schemas.microsoft.com/office/drawing/2014/main" id="{80BF680A-D951-42E4-B53B-741679ED5ACA}"/>
              </a:ext>
            </a:extLst>
          </p:cNvPr>
          <p:cNvSpPr>
            <a:spLocks noGrp="1"/>
          </p:cNvSpPr>
          <p:nvPr>
            <p:ph type="body" sz="quarter" idx="15"/>
          </p:nvPr>
        </p:nvSpPr>
        <p:spPr>
          <a:xfrm>
            <a:off x="1025868" y="721140"/>
            <a:ext cx="4636196" cy="822600"/>
          </a:xfrm>
        </p:spPr>
        <p:txBody>
          <a:bodyPr>
            <a:noAutofit/>
          </a:bodyPr>
          <a:lstStyle>
            <a:lvl1pPr marL="0" indent="0" algn="l">
              <a:lnSpc>
                <a:spcPct val="150000"/>
              </a:lnSpc>
              <a:buNone/>
              <a:defRPr sz="3749" b="0" i="0">
                <a:solidFill>
                  <a:srgbClr val="324A32"/>
                </a:solidFill>
                <a:latin typeface="AVANTGARDE MEDIUM MEDIUM:001.00" pitchFamily="2" charset="0"/>
                <a:cs typeface="David Libre" panose="00000500000000000000" pitchFamily="2" charset="-79"/>
              </a:defRPr>
            </a:lvl1pPr>
          </a:lstStyle>
          <a:p>
            <a:pPr lvl="0"/>
            <a:r>
              <a:rPr lang="en-US"/>
              <a:t>Click to edit</a:t>
            </a:r>
          </a:p>
        </p:txBody>
      </p:sp>
      <p:sp>
        <p:nvSpPr>
          <p:cNvPr id="14" name="Text Placeholder 9">
            <a:extLst>
              <a:ext uri="{FF2B5EF4-FFF2-40B4-BE49-F238E27FC236}">
                <a16:creationId xmlns:a16="http://schemas.microsoft.com/office/drawing/2014/main" id="{0FB7EE64-BF8E-406C-8EBF-431621B57D19}"/>
              </a:ext>
            </a:extLst>
          </p:cNvPr>
          <p:cNvSpPr>
            <a:spLocks noGrp="1"/>
          </p:cNvSpPr>
          <p:nvPr>
            <p:ph type="body" sz="quarter" idx="16" hasCustomPrompt="1"/>
          </p:nvPr>
        </p:nvSpPr>
        <p:spPr>
          <a:xfrm>
            <a:off x="1464728" y="3787546"/>
            <a:ext cx="1923949" cy="1123200"/>
          </a:xfrm>
        </p:spPr>
        <p:txBody>
          <a:bodyPr>
            <a:noAutofit/>
          </a:bodyPr>
          <a:lstStyle>
            <a:lvl1pPr marL="0" indent="0" algn="ctr">
              <a:lnSpc>
                <a:spcPct val="100000"/>
              </a:lnSpc>
              <a:buNone/>
              <a:defRPr sz="6999" b="0" i="0">
                <a:solidFill>
                  <a:srgbClr val="F1EAE0"/>
                </a:solidFill>
                <a:latin typeface="Inter Light" panose="020B0502030000000004" pitchFamily="34" charset="0"/>
                <a:ea typeface="Inter Light" panose="020B0502030000000004" pitchFamily="34" charset="0"/>
                <a:cs typeface="David Libre" panose="00000500000000000000" pitchFamily="2" charset="-79"/>
              </a:defRPr>
            </a:lvl1pPr>
          </a:lstStyle>
          <a:p>
            <a:pPr lvl="0"/>
            <a:r>
              <a:rPr lang="en-US"/>
              <a:t>00</a:t>
            </a:r>
          </a:p>
        </p:txBody>
      </p:sp>
      <p:sp>
        <p:nvSpPr>
          <p:cNvPr id="15" name="Text Placeholder 9">
            <a:extLst>
              <a:ext uri="{FF2B5EF4-FFF2-40B4-BE49-F238E27FC236}">
                <a16:creationId xmlns:a16="http://schemas.microsoft.com/office/drawing/2014/main" id="{9E5D7BAD-09AB-44B6-9DF1-4E8EAC547D7D}"/>
              </a:ext>
            </a:extLst>
          </p:cNvPr>
          <p:cNvSpPr>
            <a:spLocks noGrp="1"/>
          </p:cNvSpPr>
          <p:nvPr>
            <p:ph type="body" sz="quarter" idx="17" hasCustomPrompt="1"/>
          </p:nvPr>
        </p:nvSpPr>
        <p:spPr>
          <a:xfrm>
            <a:off x="1402632" y="4909899"/>
            <a:ext cx="2048133" cy="291600"/>
          </a:xfrm>
        </p:spPr>
        <p:txBody>
          <a:bodyPr>
            <a:noAutofit/>
          </a:bodyPr>
          <a:lstStyle>
            <a:lvl1pPr marL="0" indent="0" algn="ctr">
              <a:lnSpc>
                <a:spcPct val="150000"/>
              </a:lnSpc>
              <a:buNone/>
              <a:defRPr sz="1200" b="1" i="0">
                <a:solidFill>
                  <a:srgbClr val="F1EAE0"/>
                </a:solidFill>
                <a:latin typeface="Martel DemiBold" pitchFamily="2" charset="77"/>
                <a:cs typeface="David Libre" panose="00000500000000000000" pitchFamily="2" charset="-79"/>
              </a:defRPr>
            </a:lvl1pPr>
          </a:lstStyle>
          <a:p>
            <a:pPr lvl="0"/>
            <a:r>
              <a:rPr lang="en-US"/>
              <a:t>CLICK TO EDIT TEXT</a:t>
            </a:r>
          </a:p>
        </p:txBody>
      </p:sp>
      <p:sp>
        <p:nvSpPr>
          <p:cNvPr id="16" name="Text Placeholder 9">
            <a:extLst>
              <a:ext uri="{FF2B5EF4-FFF2-40B4-BE49-F238E27FC236}">
                <a16:creationId xmlns:a16="http://schemas.microsoft.com/office/drawing/2014/main" id="{2B987514-45A1-487D-8092-2210F95D523D}"/>
              </a:ext>
            </a:extLst>
          </p:cNvPr>
          <p:cNvSpPr>
            <a:spLocks noGrp="1"/>
          </p:cNvSpPr>
          <p:nvPr>
            <p:ph type="body" sz="quarter" idx="18" hasCustomPrompt="1"/>
          </p:nvPr>
        </p:nvSpPr>
        <p:spPr>
          <a:xfrm>
            <a:off x="5134018" y="3787546"/>
            <a:ext cx="1923949" cy="1123200"/>
          </a:xfrm>
        </p:spPr>
        <p:txBody>
          <a:bodyPr>
            <a:noAutofit/>
          </a:bodyPr>
          <a:lstStyle>
            <a:lvl1pPr marL="0" indent="0" algn="ctr">
              <a:lnSpc>
                <a:spcPct val="100000"/>
              </a:lnSpc>
              <a:buNone/>
              <a:defRPr sz="6999" b="0" i="0">
                <a:solidFill>
                  <a:srgbClr val="F1EAE0"/>
                </a:solidFill>
                <a:latin typeface="Inter Light" panose="020B0502030000000004" pitchFamily="34" charset="0"/>
                <a:ea typeface="Inter Light" panose="020B0502030000000004" pitchFamily="34" charset="0"/>
                <a:cs typeface="David Libre" panose="00000500000000000000" pitchFamily="2" charset="-79"/>
              </a:defRPr>
            </a:lvl1pPr>
          </a:lstStyle>
          <a:p>
            <a:pPr lvl="0"/>
            <a:r>
              <a:rPr lang="en-US"/>
              <a:t>000</a:t>
            </a:r>
          </a:p>
        </p:txBody>
      </p:sp>
      <p:sp>
        <p:nvSpPr>
          <p:cNvPr id="17" name="Text Placeholder 9">
            <a:extLst>
              <a:ext uri="{FF2B5EF4-FFF2-40B4-BE49-F238E27FC236}">
                <a16:creationId xmlns:a16="http://schemas.microsoft.com/office/drawing/2014/main" id="{D902A759-EC92-4877-8DB3-8D4E77DF6EB7}"/>
              </a:ext>
            </a:extLst>
          </p:cNvPr>
          <p:cNvSpPr>
            <a:spLocks noGrp="1"/>
          </p:cNvSpPr>
          <p:nvPr>
            <p:ph type="body" sz="quarter" idx="19" hasCustomPrompt="1"/>
          </p:nvPr>
        </p:nvSpPr>
        <p:spPr>
          <a:xfrm>
            <a:off x="8820783" y="3787546"/>
            <a:ext cx="1923949" cy="1123200"/>
          </a:xfrm>
        </p:spPr>
        <p:txBody>
          <a:bodyPr>
            <a:noAutofit/>
          </a:bodyPr>
          <a:lstStyle>
            <a:lvl1pPr marL="0" indent="0" algn="ctr">
              <a:lnSpc>
                <a:spcPct val="100000"/>
              </a:lnSpc>
              <a:buNone/>
              <a:defRPr sz="6999" b="0" i="0">
                <a:solidFill>
                  <a:srgbClr val="F1EAE0"/>
                </a:solidFill>
                <a:latin typeface="Inter Light" panose="020B0502030000000004" pitchFamily="34" charset="0"/>
                <a:ea typeface="Inter Light" panose="020B0502030000000004" pitchFamily="34" charset="0"/>
                <a:cs typeface="David Libre" panose="00000500000000000000" pitchFamily="2" charset="-79"/>
              </a:defRPr>
            </a:lvl1pPr>
          </a:lstStyle>
          <a:p>
            <a:pPr lvl="0"/>
            <a:r>
              <a:rPr lang="en-US"/>
              <a:t>0</a:t>
            </a:r>
          </a:p>
        </p:txBody>
      </p:sp>
      <p:sp>
        <p:nvSpPr>
          <p:cNvPr id="18" name="Text Placeholder 9">
            <a:extLst>
              <a:ext uri="{FF2B5EF4-FFF2-40B4-BE49-F238E27FC236}">
                <a16:creationId xmlns:a16="http://schemas.microsoft.com/office/drawing/2014/main" id="{BF363C34-3CBD-4780-832D-727B05A46639}"/>
              </a:ext>
            </a:extLst>
          </p:cNvPr>
          <p:cNvSpPr>
            <a:spLocks noGrp="1"/>
          </p:cNvSpPr>
          <p:nvPr>
            <p:ph type="body" sz="quarter" idx="20" hasCustomPrompt="1"/>
          </p:nvPr>
        </p:nvSpPr>
        <p:spPr>
          <a:xfrm>
            <a:off x="5071930" y="4909899"/>
            <a:ext cx="2048133" cy="291600"/>
          </a:xfrm>
        </p:spPr>
        <p:txBody>
          <a:bodyPr>
            <a:noAutofit/>
          </a:bodyPr>
          <a:lstStyle>
            <a:lvl1pPr marL="0" indent="0" algn="ctr">
              <a:lnSpc>
                <a:spcPct val="150000"/>
              </a:lnSpc>
              <a:buNone/>
              <a:defRPr sz="1200" b="1" i="0">
                <a:solidFill>
                  <a:srgbClr val="F1EAE0"/>
                </a:solidFill>
                <a:latin typeface="Martel DemiBold" pitchFamily="2" charset="77"/>
                <a:cs typeface="David Libre" panose="00000500000000000000" pitchFamily="2" charset="-79"/>
              </a:defRPr>
            </a:lvl1pPr>
          </a:lstStyle>
          <a:p>
            <a:pPr lvl="0"/>
            <a:r>
              <a:rPr lang="en-US"/>
              <a:t>CLICK TO EDIT TEXT</a:t>
            </a:r>
          </a:p>
        </p:txBody>
      </p:sp>
      <p:sp>
        <p:nvSpPr>
          <p:cNvPr id="19" name="Text Placeholder 9">
            <a:extLst>
              <a:ext uri="{FF2B5EF4-FFF2-40B4-BE49-F238E27FC236}">
                <a16:creationId xmlns:a16="http://schemas.microsoft.com/office/drawing/2014/main" id="{7F7D459A-0798-4EBF-AE47-03D1C69C52C8}"/>
              </a:ext>
            </a:extLst>
          </p:cNvPr>
          <p:cNvSpPr>
            <a:spLocks noGrp="1"/>
          </p:cNvSpPr>
          <p:nvPr>
            <p:ph type="body" sz="quarter" idx="21" hasCustomPrompt="1"/>
          </p:nvPr>
        </p:nvSpPr>
        <p:spPr>
          <a:xfrm>
            <a:off x="8758695" y="4909899"/>
            <a:ext cx="2048133" cy="291600"/>
          </a:xfrm>
        </p:spPr>
        <p:txBody>
          <a:bodyPr>
            <a:noAutofit/>
          </a:bodyPr>
          <a:lstStyle>
            <a:lvl1pPr marL="0" indent="0" algn="ctr">
              <a:lnSpc>
                <a:spcPct val="150000"/>
              </a:lnSpc>
              <a:buNone/>
              <a:defRPr sz="1200" b="1" i="0">
                <a:solidFill>
                  <a:srgbClr val="F1EAE0"/>
                </a:solidFill>
                <a:latin typeface="Martel DemiBold" pitchFamily="2" charset="77"/>
                <a:cs typeface="David Libre" panose="00000500000000000000" pitchFamily="2" charset="-79"/>
              </a:defRPr>
            </a:lvl1pPr>
          </a:lstStyle>
          <a:p>
            <a:pPr lvl="0"/>
            <a:r>
              <a:rPr lang="en-US"/>
              <a:t>CLICK TO EDIT TEXT</a:t>
            </a:r>
          </a:p>
        </p:txBody>
      </p:sp>
    </p:spTree>
    <p:extLst>
      <p:ext uri="{BB962C8B-B14F-4D97-AF65-F5344CB8AC3E}">
        <p14:creationId xmlns:p14="http://schemas.microsoft.com/office/powerpoint/2010/main" val="1570582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5_IMG">
    <p:bg>
      <p:bgPr>
        <a:solidFill>
          <a:srgbClr val="F1EAE0"/>
        </a:solidFill>
        <a:effectLst/>
      </p:bgPr>
    </p:bg>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65AB9D6A-AED1-4D5E-B16C-580B25D9BF09}"/>
              </a:ext>
            </a:extLst>
          </p:cNvPr>
          <p:cNvSpPr>
            <a:spLocks noGrp="1"/>
          </p:cNvSpPr>
          <p:nvPr>
            <p:ph type="body" sz="quarter" idx="20" hasCustomPrompt="1"/>
          </p:nvPr>
        </p:nvSpPr>
        <p:spPr>
          <a:xfrm>
            <a:off x="7820082" y="2832489"/>
            <a:ext cx="415746" cy="291600"/>
          </a:xfrm>
        </p:spPr>
        <p:txBody>
          <a:bodyPr>
            <a:noAutofit/>
          </a:bodyPr>
          <a:lstStyle>
            <a:lvl1pPr marL="0" indent="0" algn="ctr">
              <a:lnSpc>
                <a:spcPct val="150000"/>
              </a:lnSpc>
              <a:buNone/>
              <a:defRPr sz="1200" b="1" i="0">
                <a:solidFill>
                  <a:srgbClr val="F1EAE0"/>
                </a:solidFill>
                <a:latin typeface="Martel DemiBold" pitchFamily="2" charset="77"/>
                <a:cs typeface="David Libre" panose="00000500000000000000" pitchFamily="2" charset="-79"/>
              </a:defRPr>
            </a:lvl1pPr>
          </a:lstStyle>
          <a:p>
            <a:pPr lvl="0"/>
            <a:r>
              <a:rPr lang="en-US"/>
              <a:t>00%</a:t>
            </a:r>
          </a:p>
        </p:txBody>
      </p:sp>
      <p:sp>
        <p:nvSpPr>
          <p:cNvPr id="19" name="Text Placeholder 9">
            <a:extLst>
              <a:ext uri="{FF2B5EF4-FFF2-40B4-BE49-F238E27FC236}">
                <a16:creationId xmlns:a16="http://schemas.microsoft.com/office/drawing/2014/main" id="{363B8921-CEAE-482B-A31A-85A033D9CFF4}"/>
              </a:ext>
            </a:extLst>
          </p:cNvPr>
          <p:cNvSpPr>
            <a:spLocks noGrp="1"/>
          </p:cNvSpPr>
          <p:nvPr>
            <p:ph type="body" sz="quarter" idx="21" hasCustomPrompt="1"/>
          </p:nvPr>
        </p:nvSpPr>
        <p:spPr>
          <a:xfrm>
            <a:off x="8445216" y="3485742"/>
            <a:ext cx="415746" cy="291600"/>
          </a:xfrm>
        </p:spPr>
        <p:txBody>
          <a:bodyPr>
            <a:noAutofit/>
          </a:bodyPr>
          <a:lstStyle>
            <a:lvl1pPr marL="0" indent="0" algn="ctr">
              <a:lnSpc>
                <a:spcPct val="150000"/>
              </a:lnSpc>
              <a:buNone/>
              <a:defRPr sz="1200" b="1" i="0">
                <a:solidFill>
                  <a:srgbClr val="F1EAE0"/>
                </a:solidFill>
                <a:latin typeface="Martel DemiBold" pitchFamily="2" charset="77"/>
                <a:cs typeface="David Libre" panose="00000500000000000000" pitchFamily="2" charset="-79"/>
              </a:defRPr>
            </a:lvl1pPr>
          </a:lstStyle>
          <a:p>
            <a:pPr lvl="0"/>
            <a:r>
              <a:rPr lang="en-US"/>
              <a:t>00%</a:t>
            </a:r>
          </a:p>
        </p:txBody>
      </p:sp>
      <p:sp>
        <p:nvSpPr>
          <p:cNvPr id="20" name="Text Placeholder 9">
            <a:extLst>
              <a:ext uri="{FF2B5EF4-FFF2-40B4-BE49-F238E27FC236}">
                <a16:creationId xmlns:a16="http://schemas.microsoft.com/office/drawing/2014/main" id="{ED45B2B2-0F5E-4ED3-A177-D2EC8F386601}"/>
              </a:ext>
            </a:extLst>
          </p:cNvPr>
          <p:cNvSpPr>
            <a:spLocks noGrp="1"/>
          </p:cNvSpPr>
          <p:nvPr>
            <p:ph type="body" sz="quarter" idx="22" hasCustomPrompt="1"/>
          </p:nvPr>
        </p:nvSpPr>
        <p:spPr>
          <a:xfrm>
            <a:off x="6911891" y="4265748"/>
            <a:ext cx="415746" cy="291600"/>
          </a:xfrm>
        </p:spPr>
        <p:txBody>
          <a:bodyPr>
            <a:noAutofit/>
          </a:bodyPr>
          <a:lstStyle>
            <a:lvl1pPr marL="0" indent="0" algn="ctr">
              <a:lnSpc>
                <a:spcPct val="150000"/>
              </a:lnSpc>
              <a:buNone/>
              <a:defRPr sz="1200" b="1" i="0">
                <a:solidFill>
                  <a:srgbClr val="F1EAE0"/>
                </a:solidFill>
                <a:latin typeface="Martel DemiBold" pitchFamily="2" charset="77"/>
                <a:cs typeface="David Libre" panose="00000500000000000000" pitchFamily="2" charset="-79"/>
              </a:defRPr>
            </a:lvl1pPr>
          </a:lstStyle>
          <a:p>
            <a:pPr lvl="0"/>
            <a:r>
              <a:rPr lang="en-US"/>
              <a:t>00%</a:t>
            </a:r>
          </a:p>
        </p:txBody>
      </p:sp>
      <p:sp>
        <p:nvSpPr>
          <p:cNvPr id="7" name="Picture Placeholder 6">
            <a:extLst>
              <a:ext uri="{FF2B5EF4-FFF2-40B4-BE49-F238E27FC236}">
                <a16:creationId xmlns:a16="http://schemas.microsoft.com/office/drawing/2014/main" id="{226827D4-22CC-485E-992D-8E4F90C02E4E}"/>
              </a:ext>
            </a:extLst>
          </p:cNvPr>
          <p:cNvSpPr>
            <a:spLocks noGrp="1"/>
          </p:cNvSpPr>
          <p:nvPr>
            <p:ph type="pic" sz="quarter" idx="13"/>
          </p:nvPr>
        </p:nvSpPr>
        <p:spPr>
          <a:xfrm>
            <a:off x="2767737" y="1889761"/>
            <a:ext cx="2904130" cy="3879215"/>
          </a:xfrm>
          <a:custGeom>
            <a:avLst/>
            <a:gdLst>
              <a:gd name="connsiteX0" fmla="*/ 0 w 5809016"/>
              <a:gd name="connsiteY0" fmla="*/ 0 h 7758429"/>
              <a:gd name="connsiteX1" fmla="*/ 5809016 w 5809016"/>
              <a:gd name="connsiteY1" fmla="*/ 0 h 7758429"/>
              <a:gd name="connsiteX2" fmla="*/ 5809016 w 5809016"/>
              <a:gd name="connsiteY2" fmla="*/ 7758429 h 7758429"/>
              <a:gd name="connsiteX3" fmla="*/ 0 w 5809016"/>
              <a:gd name="connsiteY3" fmla="*/ 7758429 h 7758429"/>
            </a:gdLst>
            <a:ahLst/>
            <a:cxnLst>
              <a:cxn ang="0">
                <a:pos x="connsiteX0" y="connsiteY0"/>
              </a:cxn>
              <a:cxn ang="0">
                <a:pos x="connsiteX1" y="connsiteY1"/>
              </a:cxn>
              <a:cxn ang="0">
                <a:pos x="connsiteX2" y="connsiteY2"/>
              </a:cxn>
              <a:cxn ang="0">
                <a:pos x="connsiteX3" y="connsiteY3"/>
              </a:cxn>
            </a:cxnLst>
            <a:rect l="l" t="t" r="r" b="b"/>
            <a:pathLst>
              <a:path w="5809016" h="7758429">
                <a:moveTo>
                  <a:pt x="0" y="0"/>
                </a:moveTo>
                <a:lnTo>
                  <a:pt x="5809016" y="0"/>
                </a:lnTo>
                <a:lnTo>
                  <a:pt x="5809016" y="7758429"/>
                </a:lnTo>
                <a:lnTo>
                  <a:pt x="0" y="7758429"/>
                </a:lnTo>
                <a:close/>
              </a:path>
            </a:pathLst>
          </a:custGeom>
          <a:solidFill>
            <a:schemeClr val="accent1">
              <a:lumMod val="20000"/>
              <a:lumOff val="80000"/>
            </a:schemeClr>
          </a:solidFill>
        </p:spPr>
        <p:txBody>
          <a:bodyPr wrap="square">
            <a:noAutofit/>
          </a:bodyPr>
          <a:lstStyle>
            <a:lvl1pPr marL="0" indent="0" algn="ctr">
              <a:buNone/>
              <a:defRPr sz="1750"/>
            </a:lvl1pPr>
          </a:lstStyle>
          <a:p>
            <a:endParaRPr lang="en-US"/>
          </a:p>
        </p:txBody>
      </p:sp>
      <p:sp>
        <p:nvSpPr>
          <p:cNvPr id="3" name="Footer Placeholder 2"/>
          <p:cNvSpPr>
            <a:spLocks noGrp="1"/>
          </p:cNvSpPr>
          <p:nvPr>
            <p:ph type="ftr" sz="quarter" idx="11"/>
          </p:nvPr>
        </p:nvSpPr>
        <p:spPr>
          <a:xfrm>
            <a:off x="224829" y="6368430"/>
            <a:ext cx="1832161" cy="291600"/>
          </a:xfrm>
        </p:spPr>
        <p:txBody>
          <a:bodyPr anchor="t"/>
          <a:lstStyle>
            <a:lvl1pPr algn="l">
              <a:lnSpc>
                <a:spcPct val="150000"/>
              </a:lnSpc>
              <a:defRPr b="0" i="0"/>
            </a:lvl1pPr>
          </a:lstStyle>
          <a:p>
            <a:r>
              <a:rPr lang="en-US" err="1">
                <a:solidFill>
                  <a:srgbClr val="324A32"/>
                </a:solidFill>
                <a:ea typeface="Inter" panose="020B0502030000000004" pitchFamily="34" charset="0"/>
              </a:rPr>
              <a:t>www.visuelcolonie.co</a:t>
            </a:r>
            <a:endParaRPr lang="en-US">
              <a:solidFill>
                <a:srgbClr val="324A32"/>
              </a:solidFill>
              <a:ea typeface="Inter" panose="020B0502030000000004" pitchFamily="34" charset="0"/>
            </a:endParaRPr>
          </a:p>
        </p:txBody>
      </p:sp>
      <p:sp>
        <p:nvSpPr>
          <p:cNvPr id="4" name="Slide Number Placeholder 3"/>
          <p:cNvSpPr>
            <a:spLocks noGrp="1"/>
          </p:cNvSpPr>
          <p:nvPr>
            <p:ph type="sldNum" sz="quarter" idx="12"/>
          </p:nvPr>
        </p:nvSpPr>
        <p:spPr>
          <a:xfrm>
            <a:off x="11661298" y="6368430"/>
            <a:ext cx="323958" cy="291600"/>
          </a:xfrm>
        </p:spPr>
        <p:txBody>
          <a:bodyPr anchor="t"/>
          <a:lstStyle>
            <a:lvl1pPr algn="r">
              <a:lnSpc>
                <a:spcPct val="150000"/>
              </a:lnSpc>
              <a:defRPr>
                <a:solidFill>
                  <a:srgbClr val="324A32"/>
                </a:solidFill>
              </a:defRPr>
            </a:lvl1pPr>
          </a:lstStyle>
          <a:p>
            <a:fld id="{7018E815-6CF9-4663-B367-1F210EBF2DA9}" type="slidenum">
              <a:rPr lang="en-US" smtClean="0"/>
              <a:pPr/>
              <a:t>‹Nº›</a:t>
            </a:fld>
            <a:endParaRPr lang="en-US"/>
          </a:p>
        </p:txBody>
      </p:sp>
      <p:sp>
        <p:nvSpPr>
          <p:cNvPr id="14" name="Text Placeholder 9">
            <a:extLst>
              <a:ext uri="{FF2B5EF4-FFF2-40B4-BE49-F238E27FC236}">
                <a16:creationId xmlns:a16="http://schemas.microsoft.com/office/drawing/2014/main" id="{DD52AFD3-99BE-4D08-937E-3F10D345FB38}"/>
              </a:ext>
            </a:extLst>
          </p:cNvPr>
          <p:cNvSpPr>
            <a:spLocks noGrp="1"/>
          </p:cNvSpPr>
          <p:nvPr>
            <p:ph type="body" sz="quarter" idx="17" hasCustomPrompt="1"/>
          </p:nvPr>
        </p:nvSpPr>
        <p:spPr>
          <a:xfrm>
            <a:off x="6584367" y="1999069"/>
            <a:ext cx="2598862" cy="291600"/>
          </a:xfrm>
        </p:spPr>
        <p:txBody>
          <a:bodyPr>
            <a:noAutofit/>
          </a:bodyPr>
          <a:lstStyle>
            <a:lvl1pPr marL="0" indent="0" algn="l">
              <a:lnSpc>
                <a:spcPct val="150000"/>
              </a:lnSpc>
              <a:buNone/>
              <a:defRPr sz="1200" b="1" i="0">
                <a:solidFill>
                  <a:srgbClr val="324A32"/>
                </a:solidFill>
                <a:latin typeface="Martel DemiBold" pitchFamily="2" charset="77"/>
                <a:cs typeface="David Libre" panose="00000500000000000000" pitchFamily="2" charset="-79"/>
              </a:defRPr>
            </a:lvl1pPr>
          </a:lstStyle>
          <a:p>
            <a:pPr lvl="0"/>
            <a:r>
              <a:rPr lang="en-US"/>
              <a:t>CLICK TO EDIT TEXT</a:t>
            </a:r>
          </a:p>
        </p:txBody>
      </p:sp>
      <p:sp>
        <p:nvSpPr>
          <p:cNvPr id="13" name="Text Placeholder 9">
            <a:extLst>
              <a:ext uri="{FF2B5EF4-FFF2-40B4-BE49-F238E27FC236}">
                <a16:creationId xmlns:a16="http://schemas.microsoft.com/office/drawing/2014/main" id="{5D511EFE-2239-437A-8146-9F5456EDF184}"/>
              </a:ext>
            </a:extLst>
          </p:cNvPr>
          <p:cNvSpPr>
            <a:spLocks noGrp="1"/>
          </p:cNvSpPr>
          <p:nvPr>
            <p:ph type="body" sz="quarter" idx="15" hasCustomPrompt="1"/>
          </p:nvPr>
        </p:nvSpPr>
        <p:spPr>
          <a:xfrm>
            <a:off x="1025868" y="720962"/>
            <a:ext cx="3928888" cy="1688400"/>
          </a:xfrm>
        </p:spPr>
        <p:txBody>
          <a:bodyPr>
            <a:noAutofit/>
          </a:bodyPr>
          <a:lstStyle>
            <a:lvl1pPr marL="0" indent="0" algn="l">
              <a:lnSpc>
                <a:spcPct val="150000"/>
              </a:lnSpc>
              <a:buNone/>
              <a:defRPr sz="3749" b="0" i="0">
                <a:solidFill>
                  <a:srgbClr val="324A32"/>
                </a:solidFill>
                <a:latin typeface="AVANTGARDE MEDIUM MEDIUM:001.00" pitchFamily="2" charset="0"/>
                <a:cs typeface="David Libre" panose="00000500000000000000" pitchFamily="2" charset="-79"/>
              </a:defRPr>
            </a:lvl1pPr>
          </a:lstStyle>
          <a:p>
            <a:pPr lvl="0"/>
            <a:r>
              <a:rPr lang="en-US"/>
              <a:t>Click to edit master text</a:t>
            </a:r>
          </a:p>
        </p:txBody>
      </p:sp>
      <p:sp>
        <p:nvSpPr>
          <p:cNvPr id="15" name="Text Placeholder 9">
            <a:extLst>
              <a:ext uri="{FF2B5EF4-FFF2-40B4-BE49-F238E27FC236}">
                <a16:creationId xmlns:a16="http://schemas.microsoft.com/office/drawing/2014/main" id="{6D90BCCC-BA8C-4AEE-8B15-773F721BDE7C}"/>
              </a:ext>
            </a:extLst>
          </p:cNvPr>
          <p:cNvSpPr>
            <a:spLocks noGrp="1"/>
          </p:cNvSpPr>
          <p:nvPr>
            <p:ph type="body" sz="quarter" idx="18" hasCustomPrompt="1"/>
          </p:nvPr>
        </p:nvSpPr>
        <p:spPr>
          <a:xfrm>
            <a:off x="10034349" y="2774124"/>
            <a:ext cx="1101457" cy="1607400"/>
          </a:xfrm>
        </p:spPr>
        <p:txBody>
          <a:bodyPr>
            <a:noAutofit/>
          </a:bodyPr>
          <a:lstStyle>
            <a:lvl1pPr marL="0" indent="0" algn="l">
              <a:lnSpc>
                <a:spcPct val="300000"/>
              </a:lnSpc>
              <a:buNone/>
              <a:defRPr sz="1200" b="1" i="0">
                <a:solidFill>
                  <a:srgbClr val="324A32"/>
                </a:solidFill>
                <a:latin typeface="Martel DemiBold" pitchFamily="2" charset="77"/>
                <a:cs typeface="David Libre" panose="00000500000000000000" pitchFamily="2" charset="-79"/>
              </a:defRPr>
            </a:lvl1pPr>
          </a:lstStyle>
          <a:p>
            <a:pPr lvl="0"/>
            <a:r>
              <a:rPr lang="en-US"/>
              <a:t>Click To Edit Text</a:t>
            </a:r>
          </a:p>
        </p:txBody>
      </p:sp>
      <p:sp>
        <p:nvSpPr>
          <p:cNvPr id="16" name="Text Placeholder 9">
            <a:extLst>
              <a:ext uri="{FF2B5EF4-FFF2-40B4-BE49-F238E27FC236}">
                <a16:creationId xmlns:a16="http://schemas.microsoft.com/office/drawing/2014/main" id="{D8521C90-3904-4E53-9F31-12D051D5AB16}"/>
              </a:ext>
            </a:extLst>
          </p:cNvPr>
          <p:cNvSpPr>
            <a:spLocks noGrp="1"/>
          </p:cNvSpPr>
          <p:nvPr>
            <p:ph type="body" sz="quarter" idx="19" hasCustomPrompt="1"/>
          </p:nvPr>
        </p:nvSpPr>
        <p:spPr>
          <a:xfrm>
            <a:off x="6584367" y="5264767"/>
            <a:ext cx="4551607" cy="567000"/>
          </a:xfrm>
        </p:spPr>
        <p:txBody>
          <a:bodyPr>
            <a:noAutofit/>
          </a:bodyPr>
          <a:lstStyle>
            <a:lvl1pPr marL="0" indent="0" algn="l">
              <a:lnSpc>
                <a:spcPct val="150000"/>
              </a:lnSpc>
              <a:buNone/>
              <a:defRPr sz="1200" b="1" i="0">
                <a:solidFill>
                  <a:srgbClr val="324A32"/>
                </a:solidFill>
                <a:latin typeface="Martel DemiBold" pitchFamily="2" charset="77"/>
                <a:cs typeface="David Libre" panose="00000500000000000000" pitchFamily="2" charset="-79"/>
              </a:defRPr>
            </a:lvl1pPr>
          </a:lstStyle>
          <a:p>
            <a:pPr lvl="0"/>
            <a:r>
              <a:rPr lang="en-US"/>
              <a:t>Click to edit text</a:t>
            </a:r>
          </a:p>
        </p:txBody>
      </p:sp>
    </p:spTree>
    <p:extLst>
      <p:ext uri="{BB962C8B-B14F-4D97-AF65-F5344CB8AC3E}">
        <p14:creationId xmlns:p14="http://schemas.microsoft.com/office/powerpoint/2010/main" val="486189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8_IMG">
    <p:bg>
      <p:bgPr>
        <a:solidFill>
          <a:srgbClr val="F1EAE0"/>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4841C0D-BF2A-4890-B66F-4FDA6B5472A8}"/>
              </a:ext>
            </a:extLst>
          </p:cNvPr>
          <p:cNvSpPr>
            <a:spLocks noGrp="1"/>
          </p:cNvSpPr>
          <p:nvPr>
            <p:ph type="pic" sz="quarter" idx="13"/>
          </p:nvPr>
        </p:nvSpPr>
        <p:spPr>
          <a:xfrm>
            <a:off x="2767737" y="1"/>
            <a:ext cx="2904130" cy="6858000"/>
          </a:xfrm>
          <a:custGeom>
            <a:avLst/>
            <a:gdLst>
              <a:gd name="connsiteX0" fmla="*/ 0 w 5809016"/>
              <a:gd name="connsiteY0" fmla="*/ 0 h 13715999"/>
              <a:gd name="connsiteX1" fmla="*/ 5809016 w 5809016"/>
              <a:gd name="connsiteY1" fmla="*/ 0 h 13715999"/>
              <a:gd name="connsiteX2" fmla="*/ 5809016 w 5809016"/>
              <a:gd name="connsiteY2" fmla="*/ 13715999 h 13715999"/>
              <a:gd name="connsiteX3" fmla="*/ 0 w 5809016"/>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5809016" h="13715999">
                <a:moveTo>
                  <a:pt x="0" y="0"/>
                </a:moveTo>
                <a:lnTo>
                  <a:pt x="5809016" y="0"/>
                </a:lnTo>
                <a:lnTo>
                  <a:pt x="5809016" y="13715999"/>
                </a:lnTo>
                <a:lnTo>
                  <a:pt x="0" y="13715999"/>
                </a:lnTo>
                <a:close/>
              </a:path>
            </a:pathLst>
          </a:custGeom>
          <a:solidFill>
            <a:schemeClr val="accent1">
              <a:lumMod val="20000"/>
              <a:lumOff val="80000"/>
            </a:schemeClr>
          </a:solidFill>
        </p:spPr>
        <p:txBody>
          <a:bodyPr wrap="square">
            <a:noAutofit/>
          </a:bodyPr>
          <a:lstStyle>
            <a:lvl1pPr marL="0" indent="0" algn="ctr">
              <a:buNone/>
              <a:defRPr sz="1750"/>
            </a:lvl1pPr>
          </a:lstStyle>
          <a:p>
            <a:endParaRPr lang="en-US"/>
          </a:p>
        </p:txBody>
      </p:sp>
      <p:sp>
        <p:nvSpPr>
          <p:cNvPr id="3" name="Footer Placeholder 2"/>
          <p:cNvSpPr>
            <a:spLocks noGrp="1"/>
          </p:cNvSpPr>
          <p:nvPr>
            <p:ph type="ftr" sz="quarter" idx="11"/>
          </p:nvPr>
        </p:nvSpPr>
        <p:spPr>
          <a:xfrm>
            <a:off x="224829" y="6368430"/>
            <a:ext cx="1832161" cy="291600"/>
          </a:xfrm>
        </p:spPr>
        <p:txBody>
          <a:bodyPr anchor="t"/>
          <a:lstStyle>
            <a:lvl1pPr algn="l">
              <a:lnSpc>
                <a:spcPct val="150000"/>
              </a:lnSpc>
              <a:defRPr b="0" i="0"/>
            </a:lvl1pPr>
          </a:lstStyle>
          <a:p>
            <a:r>
              <a:rPr lang="en-US" err="1">
                <a:solidFill>
                  <a:srgbClr val="324A32"/>
                </a:solidFill>
                <a:ea typeface="Inter" panose="020B0502030000000004" pitchFamily="34" charset="0"/>
              </a:rPr>
              <a:t>www.visuelcolonie.co</a:t>
            </a:r>
            <a:endParaRPr lang="en-US">
              <a:solidFill>
                <a:srgbClr val="324A32"/>
              </a:solidFill>
              <a:ea typeface="Inter" panose="020B0502030000000004" pitchFamily="34" charset="0"/>
            </a:endParaRPr>
          </a:p>
        </p:txBody>
      </p:sp>
      <p:sp>
        <p:nvSpPr>
          <p:cNvPr id="4" name="Slide Number Placeholder 3"/>
          <p:cNvSpPr>
            <a:spLocks noGrp="1"/>
          </p:cNvSpPr>
          <p:nvPr>
            <p:ph type="sldNum" sz="quarter" idx="12"/>
          </p:nvPr>
        </p:nvSpPr>
        <p:spPr>
          <a:xfrm>
            <a:off x="11661298" y="6368430"/>
            <a:ext cx="323958" cy="291600"/>
          </a:xfrm>
        </p:spPr>
        <p:txBody>
          <a:bodyPr anchor="t"/>
          <a:lstStyle>
            <a:lvl1pPr algn="r">
              <a:lnSpc>
                <a:spcPct val="150000"/>
              </a:lnSpc>
              <a:defRPr>
                <a:solidFill>
                  <a:srgbClr val="324A32"/>
                </a:solidFill>
              </a:defRPr>
            </a:lvl1pPr>
          </a:lstStyle>
          <a:p>
            <a:fld id="{7018E815-6CF9-4663-B367-1F210EBF2DA9}" type="slidenum">
              <a:rPr lang="en-US" smtClean="0"/>
              <a:pPr/>
              <a:t>‹Nº›</a:t>
            </a:fld>
            <a:endParaRPr lang="en-US"/>
          </a:p>
        </p:txBody>
      </p:sp>
      <p:sp>
        <p:nvSpPr>
          <p:cNvPr id="15" name="Text Placeholder 9">
            <a:extLst>
              <a:ext uri="{FF2B5EF4-FFF2-40B4-BE49-F238E27FC236}">
                <a16:creationId xmlns:a16="http://schemas.microsoft.com/office/drawing/2014/main" id="{46C9FBD0-7C70-42F4-8DB2-2FD84B6F76BC}"/>
              </a:ext>
            </a:extLst>
          </p:cNvPr>
          <p:cNvSpPr>
            <a:spLocks noGrp="1"/>
          </p:cNvSpPr>
          <p:nvPr>
            <p:ph type="body" sz="quarter" idx="15" hasCustomPrompt="1"/>
          </p:nvPr>
        </p:nvSpPr>
        <p:spPr>
          <a:xfrm>
            <a:off x="1025867" y="2450626"/>
            <a:ext cx="3840700" cy="1688400"/>
          </a:xfrm>
        </p:spPr>
        <p:txBody>
          <a:bodyPr>
            <a:noAutofit/>
          </a:bodyPr>
          <a:lstStyle>
            <a:lvl1pPr marL="0" indent="0" algn="l">
              <a:lnSpc>
                <a:spcPct val="150000"/>
              </a:lnSpc>
              <a:buNone/>
              <a:defRPr sz="3749" b="0" i="0">
                <a:solidFill>
                  <a:srgbClr val="F1EAE0"/>
                </a:solidFill>
                <a:latin typeface="AVANTGARDE MEDIUM MEDIUM:001.00" pitchFamily="2" charset="0"/>
                <a:cs typeface="David Libre" panose="00000500000000000000" pitchFamily="2" charset="-79"/>
              </a:defRPr>
            </a:lvl1pPr>
          </a:lstStyle>
          <a:p>
            <a:pPr lvl="0"/>
            <a:r>
              <a:rPr lang="en-US"/>
              <a:t>Click to edit master text</a:t>
            </a:r>
          </a:p>
        </p:txBody>
      </p:sp>
      <p:sp>
        <p:nvSpPr>
          <p:cNvPr id="16" name="Text Placeholder 9">
            <a:extLst>
              <a:ext uri="{FF2B5EF4-FFF2-40B4-BE49-F238E27FC236}">
                <a16:creationId xmlns:a16="http://schemas.microsoft.com/office/drawing/2014/main" id="{EC9E4848-0DF7-4C27-8B17-2C4C6D03EE5F}"/>
              </a:ext>
            </a:extLst>
          </p:cNvPr>
          <p:cNvSpPr>
            <a:spLocks noGrp="1"/>
          </p:cNvSpPr>
          <p:nvPr>
            <p:ph type="body" sz="quarter" idx="19" hasCustomPrompt="1"/>
          </p:nvPr>
        </p:nvSpPr>
        <p:spPr>
          <a:xfrm>
            <a:off x="7386016" y="2260133"/>
            <a:ext cx="766700" cy="415800"/>
          </a:xfrm>
        </p:spPr>
        <p:txBody>
          <a:bodyPr>
            <a:noAutofit/>
          </a:bodyPr>
          <a:lstStyle>
            <a:lvl1pPr marL="0" indent="0" algn="ctr">
              <a:lnSpc>
                <a:spcPct val="100000"/>
              </a:lnSpc>
              <a:buNone/>
              <a:defRPr sz="1200" b="1" i="0">
                <a:solidFill>
                  <a:srgbClr val="F1EAE0"/>
                </a:solidFill>
                <a:latin typeface="Martel DemiBold" pitchFamily="2" charset="77"/>
                <a:cs typeface="David Libre" panose="00000500000000000000" pitchFamily="2" charset="-79"/>
              </a:defRPr>
            </a:lvl1pPr>
          </a:lstStyle>
          <a:p>
            <a:pPr lvl="0"/>
            <a:r>
              <a:rPr lang="en-US"/>
              <a:t>LOGO HERE</a:t>
            </a:r>
          </a:p>
        </p:txBody>
      </p:sp>
      <p:sp>
        <p:nvSpPr>
          <p:cNvPr id="17" name="Text Placeholder 9">
            <a:extLst>
              <a:ext uri="{FF2B5EF4-FFF2-40B4-BE49-F238E27FC236}">
                <a16:creationId xmlns:a16="http://schemas.microsoft.com/office/drawing/2014/main" id="{3EE4AAE7-B31D-4BA2-B6A5-16F148DABB84}"/>
              </a:ext>
            </a:extLst>
          </p:cNvPr>
          <p:cNvSpPr>
            <a:spLocks noGrp="1"/>
          </p:cNvSpPr>
          <p:nvPr>
            <p:ph type="body" sz="quarter" idx="20"/>
          </p:nvPr>
        </p:nvSpPr>
        <p:spPr>
          <a:xfrm>
            <a:off x="8153142" y="686456"/>
            <a:ext cx="1375021" cy="291600"/>
          </a:xfrm>
        </p:spPr>
        <p:txBody>
          <a:bodyPr>
            <a:noAutofit/>
          </a:bodyPr>
          <a:lstStyle>
            <a:lvl1pPr marL="0" indent="0" algn="ctr">
              <a:lnSpc>
                <a:spcPct val="150000"/>
              </a:lnSpc>
              <a:buNone/>
              <a:defRPr sz="1200" b="1" i="0">
                <a:solidFill>
                  <a:schemeClr val="tx1">
                    <a:lumMod val="65000"/>
                    <a:lumOff val="35000"/>
                  </a:schemeClr>
                </a:solidFill>
                <a:latin typeface="Martel DemiBold" pitchFamily="2" charset="77"/>
                <a:cs typeface="David Libre" panose="00000500000000000000" pitchFamily="2" charset="-79"/>
              </a:defRPr>
            </a:lvl1pPr>
          </a:lstStyle>
          <a:p>
            <a:pPr lvl="0"/>
            <a:r>
              <a:rPr lang="en-US"/>
              <a:t>Click to edit</a:t>
            </a:r>
          </a:p>
        </p:txBody>
      </p:sp>
      <p:sp>
        <p:nvSpPr>
          <p:cNvPr id="18" name="Text Placeholder 9">
            <a:extLst>
              <a:ext uri="{FF2B5EF4-FFF2-40B4-BE49-F238E27FC236}">
                <a16:creationId xmlns:a16="http://schemas.microsoft.com/office/drawing/2014/main" id="{BAB92861-29F0-4B44-947A-0D7E11AA96CD}"/>
              </a:ext>
            </a:extLst>
          </p:cNvPr>
          <p:cNvSpPr>
            <a:spLocks noGrp="1"/>
          </p:cNvSpPr>
          <p:nvPr>
            <p:ph type="body" sz="quarter" idx="21" hasCustomPrompt="1"/>
          </p:nvPr>
        </p:nvSpPr>
        <p:spPr>
          <a:xfrm>
            <a:off x="9528557" y="2260133"/>
            <a:ext cx="766700" cy="415800"/>
          </a:xfrm>
        </p:spPr>
        <p:txBody>
          <a:bodyPr>
            <a:noAutofit/>
          </a:bodyPr>
          <a:lstStyle>
            <a:lvl1pPr marL="0" indent="0" algn="ctr">
              <a:lnSpc>
                <a:spcPct val="100000"/>
              </a:lnSpc>
              <a:buNone/>
              <a:defRPr sz="1200" b="1" i="0">
                <a:solidFill>
                  <a:srgbClr val="F1EAE0"/>
                </a:solidFill>
                <a:latin typeface="Martel DemiBold" pitchFamily="2" charset="77"/>
                <a:cs typeface="David Libre" panose="00000500000000000000" pitchFamily="2" charset="-79"/>
              </a:defRPr>
            </a:lvl1pPr>
          </a:lstStyle>
          <a:p>
            <a:pPr lvl="0"/>
            <a:r>
              <a:rPr lang="en-US"/>
              <a:t>LOGO HERE</a:t>
            </a:r>
          </a:p>
        </p:txBody>
      </p:sp>
      <p:sp>
        <p:nvSpPr>
          <p:cNvPr id="19" name="Text Placeholder 9">
            <a:extLst>
              <a:ext uri="{FF2B5EF4-FFF2-40B4-BE49-F238E27FC236}">
                <a16:creationId xmlns:a16="http://schemas.microsoft.com/office/drawing/2014/main" id="{5F8D1E84-90C5-4ADB-B33C-2BD45B4E2F94}"/>
              </a:ext>
            </a:extLst>
          </p:cNvPr>
          <p:cNvSpPr>
            <a:spLocks noGrp="1"/>
          </p:cNvSpPr>
          <p:nvPr>
            <p:ph type="body" sz="quarter" idx="22" hasCustomPrompt="1"/>
          </p:nvPr>
        </p:nvSpPr>
        <p:spPr>
          <a:xfrm>
            <a:off x="7386016" y="4227690"/>
            <a:ext cx="766700" cy="415800"/>
          </a:xfrm>
        </p:spPr>
        <p:txBody>
          <a:bodyPr>
            <a:noAutofit/>
          </a:bodyPr>
          <a:lstStyle>
            <a:lvl1pPr marL="0" indent="0" algn="ctr">
              <a:lnSpc>
                <a:spcPct val="100000"/>
              </a:lnSpc>
              <a:buNone/>
              <a:defRPr sz="1200" b="1" i="0">
                <a:solidFill>
                  <a:srgbClr val="F1EAE0"/>
                </a:solidFill>
                <a:latin typeface="Martel DemiBold" pitchFamily="2" charset="77"/>
                <a:cs typeface="David Libre" panose="00000500000000000000" pitchFamily="2" charset="-79"/>
              </a:defRPr>
            </a:lvl1pPr>
          </a:lstStyle>
          <a:p>
            <a:pPr lvl="0"/>
            <a:r>
              <a:rPr lang="en-US"/>
              <a:t>LOGO HERE</a:t>
            </a:r>
          </a:p>
        </p:txBody>
      </p:sp>
      <p:sp>
        <p:nvSpPr>
          <p:cNvPr id="20" name="Text Placeholder 9">
            <a:extLst>
              <a:ext uri="{FF2B5EF4-FFF2-40B4-BE49-F238E27FC236}">
                <a16:creationId xmlns:a16="http://schemas.microsoft.com/office/drawing/2014/main" id="{95BC6244-12F3-47BF-9DE8-911B69D5E0BB}"/>
              </a:ext>
            </a:extLst>
          </p:cNvPr>
          <p:cNvSpPr>
            <a:spLocks noGrp="1"/>
          </p:cNvSpPr>
          <p:nvPr>
            <p:ph type="body" sz="quarter" idx="23" hasCustomPrompt="1"/>
          </p:nvPr>
        </p:nvSpPr>
        <p:spPr>
          <a:xfrm>
            <a:off x="9528557" y="4227690"/>
            <a:ext cx="766700" cy="415800"/>
          </a:xfrm>
        </p:spPr>
        <p:txBody>
          <a:bodyPr>
            <a:noAutofit/>
          </a:bodyPr>
          <a:lstStyle>
            <a:lvl1pPr marL="0" indent="0" algn="ctr">
              <a:lnSpc>
                <a:spcPct val="100000"/>
              </a:lnSpc>
              <a:buNone/>
              <a:defRPr sz="1200" b="1" i="0">
                <a:solidFill>
                  <a:srgbClr val="F1EAE0"/>
                </a:solidFill>
                <a:latin typeface="Martel DemiBold" pitchFamily="2" charset="77"/>
                <a:cs typeface="David Libre" panose="00000500000000000000" pitchFamily="2" charset="-79"/>
              </a:defRPr>
            </a:lvl1pPr>
          </a:lstStyle>
          <a:p>
            <a:pPr lvl="0"/>
            <a:r>
              <a:rPr lang="en-US"/>
              <a:t>LOGO HERE</a:t>
            </a:r>
          </a:p>
        </p:txBody>
      </p:sp>
      <p:sp>
        <p:nvSpPr>
          <p:cNvPr id="21" name="Text Placeholder 9">
            <a:extLst>
              <a:ext uri="{FF2B5EF4-FFF2-40B4-BE49-F238E27FC236}">
                <a16:creationId xmlns:a16="http://schemas.microsoft.com/office/drawing/2014/main" id="{9BC34417-03CF-4424-8FE2-C08ACB070A91}"/>
              </a:ext>
            </a:extLst>
          </p:cNvPr>
          <p:cNvSpPr>
            <a:spLocks noGrp="1"/>
          </p:cNvSpPr>
          <p:nvPr>
            <p:ph type="body" sz="quarter" idx="24"/>
          </p:nvPr>
        </p:nvSpPr>
        <p:spPr>
          <a:xfrm>
            <a:off x="8153142" y="5829570"/>
            <a:ext cx="1375021" cy="291600"/>
          </a:xfrm>
        </p:spPr>
        <p:txBody>
          <a:bodyPr>
            <a:noAutofit/>
          </a:bodyPr>
          <a:lstStyle>
            <a:lvl1pPr marL="0" indent="0" algn="ctr">
              <a:lnSpc>
                <a:spcPct val="150000"/>
              </a:lnSpc>
              <a:buNone/>
              <a:defRPr sz="1200" b="1" i="0">
                <a:solidFill>
                  <a:schemeClr val="tx1">
                    <a:lumMod val="65000"/>
                    <a:lumOff val="35000"/>
                  </a:schemeClr>
                </a:solidFill>
                <a:latin typeface="Martel DemiBold" pitchFamily="2" charset="77"/>
                <a:cs typeface="David Libre" panose="00000500000000000000" pitchFamily="2" charset="-79"/>
              </a:defRPr>
            </a:lvl1pPr>
          </a:lstStyle>
          <a:p>
            <a:pPr lvl="0"/>
            <a:r>
              <a:rPr lang="en-US"/>
              <a:t>Click to edit</a:t>
            </a:r>
          </a:p>
        </p:txBody>
      </p:sp>
      <p:sp>
        <p:nvSpPr>
          <p:cNvPr id="22" name="Text Placeholder 9">
            <a:extLst>
              <a:ext uri="{FF2B5EF4-FFF2-40B4-BE49-F238E27FC236}">
                <a16:creationId xmlns:a16="http://schemas.microsoft.com/office/drawing/2014/main" id="{F0F7491B-62E6-4E0E-9464-932291E67DDD}"/>
              </a:ext>
            </a:extLst>
          </p:cNvPr>
          <p:cNvSpPr>
            <a:spLocks noGrp="1"/>
          </p:cNvSpPr>
          <p:nvPr>
            <p:ph type="body" sz="quarter" idx="25"/>
          </p:nvPr>
        </p:nvSpPr>
        <p:spPr>
          <a:xfrm rot="5400000">
            <a:off x="10724061" y="3257820"/>
            <a:ext cx="1375200" cy="291562"/>
          </a:xfrm>
        </p:spPr>
        <p:txBody>
          <a:bodyPr>
            <a:noAutofit/>
          </a:bodyPr>
          <a:lstStyle>
            <a:lvl1pPr marL="0" indent="0" algn="ctr">
              <a:lnSpc>
                <a:spcPct val="150000"/>
              </a:lnSpc>
              <a:buNone/>
              <a:defRPr sz="1200" b="1" i="0">
                <a:solidFill>
                  <a:schemeClr val="tx1">
                    <a:lumMod val="65000"/>
                    <a:lumOff val="35000"/>
                  </a:schemeClr>
                </a:solidFill>
                <a:latin typeface="Martel DemiBold" pitchFamily="2" charset="77"/>
                <a:cs typeface="David Libre" panose="00000500000000000000" pitchFamily="2" charset="-79"/>
              </a:defRPr>
            </a:lvl1pPr>
          </a:lstStyle>
          <a:p>
            <a:pPr lvl="0"/>
            <a:r>
              <a:rPr lang="en-US"/>
              <a:t>Click to edit</a:t>
            </a:r>
          </a:p>
        </p:txBody>
      </p:sp>
      <p:sp>
        <p:nvSpPr>
          <p:cNvPr id="24" name="Text Placeholder 9">
            <a:extLst>
              <a:ext uri="{FF2B5EF4-FFF2-40B4-BE49-F238E27FC236}">
                <a16:creationId xmlns:a16="http://schemas.microsoft.com/office/drawing/2014/main" id="{EF37AAED-881D-40C2-878D-52572D556CA2}"/>
              </a:ext>
            </a:extLst>
          </p:cNvPr>
          <p:cNvSpPr>
            <a:spLocks noGrp="1"/>
          </p:cNvSpPr>
          <p:nvPr>
            <p:ph type="body" sz="quarter" idx="26"/>
          </p:nvPr>
        </p:nvSpPr>
        <p:spPr>
          <a:xfrm rot="16200000">
            <a:off x="5581617" y="3257820"/>
            <a:ext cx="1375200" cy="291562"/>
          </a:xfrm>
        </p:spPr>
        <p:txBody>
          <a:bodyPr>
            <a:noAutofit/>
          </a:bodyPr>
          <a:lstStyle>
            <a:lvl1pPr marL="0" indent="0" algn="ctr">
              <a:lnSpc>
                <a:spcPct val="150000"/>
              </a:lnSpc>
              <a:buNone/>
              <a:defRPr sz="1200" b="1" i="0">
                <a:solidFill>
                  <a:schemeClr val="tx1">
                    <a:lumMod val="65000"/>
                    <a:lumOff val="35000"/>
                  </a:schemeClr>
                </a:solidFill>
                <a:latin typeface="Martel DemiBold" pitchFamily="2" charset="77"/>
                <a:cs typeface="David Libre" panose="00000500000000000000" pitchFamily="2" charset="-79"/>
              </a:defRPr>
            </a:lvl1pPr>
          </a:lstStyle>
          <a:p>
            <a:pPr lvl="0"/>
            <a:r>
              <a:rPr lang="en-US"/>
              <a:t>Click to edit</a:t>
            </a:r>
          </a:p>
        </p:txBody>
      </p:sp>
    </p:spTree>
    <p:extLst>
      <p:ext uri="{BB962C8B-B14F-4D97-AF65-F5344CB8AC3E}">
        <p14:creationId xmlns:p14="http://schemas.microsoft.com/office/powerpoint/2010/main" val="337754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4_IMG">
    <p:bg>
      <p:bgPr>
        <a:solidFill>
          <a:srgbClr val="F1EAE0"/>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8364842-2049-4676-9C50-25D98177842E}"/>
              </a:ext>
            </a:extLst>
          </p:cNvPr>
          <p:cNvSpPr>
            <a:spLocks noGrp="1"/>
          </p:cNvSpPr>
          <p:nvPr>
            <p:ph type="pic" sz="quarter" idx="13"/>
          </p:nvPr>
        </p:nvSpPr>
        <p:spPr>
          <a:xfrm>
            <a:off x="8594241" y="3429001"/>
            <a:ext cx="2541415" cy="2394599"/>
          </a:xfrm>
          <a:custGeom>
            <a:avLst/>
            <a:gdLst>
              <a:gd name="connsiteX0" fmla="*/ 0 w 5083492"/>
              <a:gd name="connsiteY0" fmla="*/ 0 h 4789197"/>
              <a:gd name="connsiteX1" fmla="*/ 5083492 w 5083492"/>
              <a:gd name="connsiteY1" fmla="*/ 0 h 4789197"/>
              <a:gd name="connsiteX2" fmla="*/ 5083492 w 5083492"/>
              <a:gd name="connsiteY2" fmla="*/ 4789197 h 4789197"/>
              <a:gd name="connsiteX3" fmla="*/ 0 w 5083492"/>
              <a:gd name="connsiteY3" fmla="*/ 4789197 h 4789197"/>
            </a:gdLst>
            <a:ahLst/>
            <a:cxnLst>
              <a:cxn ang="0">
                <a:pos x="connsiteX0" y="connsiteY0"/>
              </a:cxn>
              <a:cxn ang="0">
                <a:pos x="connsiteX1" y="connsiteY1"/>
              </a:cxn>
              <a:cxn ang="0">
                <a:pos x="connsiteX2" y="connsiteY2"/>
              </a:cxn>
              <a:cxn ang="0">
                <a:pos x="connsiteX3" y="connsiteY3"/>
              </a:cxn>
            </a:cxnLst>
            <a:rect l="l" t="t" r="r" b="b"/>
            <a:pathLst>
              <a:path w="5083492" h="4789197">
                <a:moveTo>
                  <a:pt x="0" y="0"/>
                </a:moveTo>
                <a:lnTo>
                  <a:pt x="5083492" y="0"/>
                </a:lnTo>
                <a:lnTo>
                  <a:pt x="5083492" y="4789197"/>
                </a:lnTo>
                <a:lnTo>
                  <a:pt x="0" y="4789197"/>
                </a:lnTo>
                <a:close/>
              </a:path>
            </a:pathLst>
          </a:custGeom>
          <a:solidFill>
            <a:schemeClr val="accent1">
              <a:lumMod val="20000"/>
              <a:lumOff val="80000"/>
            </a:schemeClr>
          </a:solidFill>
        </p:spPr>
        <p:txBody>
          <a:bodyPr wrap="square">
            <a:noAutofit/>
          </a:bodyPr>
          <a:lstStyle>
            <a:lvl1pPr marL="0" indent="0" algn="ctr">
              <a:buNone/>
              <a:defRPr sz="1750"/>
            </a:lvl1pPr>
          </a:lstStyle>
          <a:p>
            <a:endParaRPr lang="en-US"/>
          </a:p>
        </p:txBody>
      </p:sp>
      <p:sp>
        <p:nvSpPr>
          <p:cNvPr id="3" name="Footer Placeholder 2"/>
          <p:cNvSpPr>
            <a:spLocks noGrp="1"/>
          </p:cNvSpPr>
          <p:nvPr>
            <p:ph type="ftr" sz="quarter" idx="11"/>
          </p:nvPr>
        </p:nvSpPr>
        <p:spPr>
          <a:xfrm>
            <a:off x="224829" y="6368430"/>
            <a:ext cx="1832161" cy="291600"/>
          </a:xfrm>
        </p:spPr>
        <p:txBody>
          <a:bodyPr anchor="t"/>
          <a:lstStyle>
            <a:lvl1pPr algn="l">
              <a:lnSpc>
                <a:spcPct val="150000"/>
              </a:lnSpc>
              <a:defRPr b="0" i="0"/>
            </a:lvl1pPr>
          </a:lstStyle>
          <a:p>
            <a:r>
              <a:rPr lang="en-US" err="1">
                <a:solidFill>
                  <a:srgbClr val="324A32"/>
                </a:solidFill>
                <a:ea typeface="Inter" panose="020B0502030000000004" pitchFamily="34" charset="0"/>
              </a:rPr>
              <a:t>www.visuelcolonie.co</a:t>
            </a:r>
            <a:endParaRPr lang="en-US">
              <a:solidFill>
                <a:srgbClr val="324A32"/>
              </a:solidFill>
              <a:ea typeface="Inter" panose="020B0502030000000004" pitchFamily="34" charset="0"/>
            </a:endParaRPr>
          </a:p>
        </p:txBody>
      </p:sp>
      <p:sp>
        <p:nvSpPr>
          <p:cNvPr id="4" name="Slide Number Placeholder 3"/>
          <p:cNvSpPr>
            <a:spLocks noGrp="1"/>
          </p:cNvSpPr>
          <p:nvPr>
            <p:ph type="sldNum" sz="quarter" idx="12"/>
          </p:nvPr>
        </p:nvSpPr>
        <p:spPr>
          <a:xfrm>
            <a:off x="11661298" y="6368430"/>
            <a:ext cx="323958" cy="291600"/>
          </a:xfrm>
        </p:spPr>
        <p:txBody>
          <a:bodyPr anchor="t"/>
          <a:lstStyle>
            <a:lvl1pPr algn="r">
              <a:lnSpc>
                <a:spcPct val="150000"/>
              </a:lnSpc>
              <a:defRPr>
                <a:solidFill>
                  <a:srgbClr val="324A32"/>
                </a:solidFill>
              </a:defRPr>
            </a:lvl1pPr>
          </a:lstStyle>
          <a:p>
            <a:fld id="{7018E815-6CF9-4663-B367-1F210EBF2DA9}" type="slidenum">
              <a:rPr lang="en-US" smtClean="0"/>
              <a:pPr/>
              <a:t>‹Nº›</a:t>
            </a:fld>
            <a:endParaRPr lang="en-US"/>
          </a:p>
        </p:txBody>
      </p:sp>
      <p:sp>
        <p:nvSpPr>
          <p:cNvPr id="12" name="Picture Placeholder 11">
            <a:extLst>
              <a:ext uri="{FF2B5EF4-FFF2-40B4-BE49-F238E27FC236}">
                <a16:creationId xmlns:a16="http://schemas.microsoft.com/office/drawing/2014/main" id="{C55FCD4C-E4E2-4FD9-B235-67D59FF229F5}"/>
              </a:ext>
            </a:extLst>
          </p:cNvPr>
          <p:cNvSpPr>
            <a:spLocks noGrp="1"/>
          </p:cNvSpPr>
          <p:nvPr>
            <p:ph type="pic" sz="quarter" idx="14"/>
          </p:nvPr>
        </p:nvSpPr>
        <p:spPr>
          <a:xfrm>
            <a:off x="8594241" y="1089028"/>
            <a:ext cx="2541415" cy="2058936"/>
          </a:xfrm>
          <a:custGeom>
            <a:avLst/>
            <a:gdLst>
              <a:gd name="connsiteX0" fmla="*/ 0 w 5083492"/>
              <a:gd name="connsiteY0" fmla="*/ 0 h 4117871"/>
              <a:gd name="connsiteX1" fmla="*/ 5083492 w 5083492"/>
              <a:gd name="connsiteY1" fmla="*/ 0 h 4117871"/>
              <a:gd name="connsiteX2" fmla="*/ 5083492 w 5083492"/>
              <a:gd name="connsiteY2" fmla="*/ 4117871 h 4117871"/>
              <a:gd name="connsiteX3" fmla="*/ 0 w 5083492"/>
              <a:gd name="connsiteY3" fmla="*/ 4117871 h 4117871"/>
            </a:gdLst>
            <a:ahLst/>
            <a:cxnLst>
              <a:cxn ang="0">
                <a:pos x="connsiteX0" y="connsiteY0"/>
              </a:cxn>
              <a:cxn ang="0">
                <a:pos x="connsiteX1" y="connsiteY1"/>
              </a:cxn>
              <a:cxn ang="0">
                <a:pos x="connsiteX2" y="connsiteY2"/>
              </a:cxn>
              <a:cxn ang="0">
                <a:pos x="connsiteX3" y="connsiteY3"/>
              </a:cxn>
            </a:cxnLst>
            <a:rect l="l" t="t" r="r" b="b"/>
            <a:pathLst>
              <a:path w="5083492" h="4117871">
                <a:moveTo>
                  <a:pt x="0" y="0"/>
                </a:moveTo>
                <a:lnTo>
                  <a:pt x="5083492" y="0"/>
                </a:lnTo>
                <a:lnTo>
                  <a:pt x="5083492" y="4117871"/>
                </a:lnTo>
                <a:lnTo>
                  <a:pt x="0" y="4117871"/>
                </a:lnTo>
                <a:close/>
              </a:path>
            </a:pathLst>
          </a:custGeom>
          <a:solidFill>
            <a:schemeClr val="accent1">
              <a:lumMod val="20000"/>
              <a:lumOff val="80000"/>
            </a:schemeClr>
          </a:solidFill>
        </p:spPr>
        <p:txBody>
          <a:bodyPr wrap="square">
            <a:noAutofit/>
          </a:bodyPr>
          <a:lstStyle>
            <a:lvl1pPr marL="0" indent="0" algn="ctr">
              <a:buNone/>
              <a:defRPr sz="1750"/>
            </a:lvl1pPr>
          </a:lstStyle>
          <a:p>
            <a:endParaRPr lang="en-US"/>
          </a:p>
        </p:txBody>
      </p:sp>
      <p:sp>
        <p:nvSpPr>
          <p:cNvPr id="11" name="Picture Placeholder 10">
            <a:extLst>
              <a:ext uri="{FF2B5EF4-FFF2-40B4-BE49-F238E27FC236}">
                <a16:creationId xmlns:a16="http://schemas.microsoft.com/office/drawing/2014/main" id="{F12D1485-C86A-4822-8E01-18D841E84937}"/>
              </a:ext>
            </a:extLst>
          </p:cNvPr>
          <p:cNvSpPr>
            <a:spLocks noGrp="1"/>
          </p:cNvSpPr>
          <p:nvPr>
            <p:ph type="pic" sz="quarter" idx="15"/>
          </p:nvPr>
        </p:nvSpPr>
        <p:spPr>
          <a:xfrm>
            <a:off x="4937911" y="1089027"/>
            <a:ext cx="3422348" cy="4679946"/>
          </a:xfrm>
          <a:custGeom>
            <a:avLst/>
            <a:gdLst>
              <a:gd name="connsiteX0" fmla="*/ 0 w 6845588"/>
              <a:gd name="connsiteY0" fmla="*/ 0 h 9359892"/>
              <a:gd name="connsiteX1" fmla="*/ 6845588 w 6845588"/>
              <a:gd name="connsiteY1" fmla="*/ 0 h 9359892"/>
              <a:gd name="connsiteX2" fmla="*/ 6845588 w 6845588"/>
              <a:gd name="connsiteY2" fmla="*/ 9359892 h 9359892"/>
              <a:gd name="connsiteX3" fmla="*/ 0 w 6845588"/>
              <a:gd name="connsiteY3" fmla="*/ 9359892 h 9359892"/>
            </a:gdLst>
            <a:ahLst/>
            <a:cxnLst>
              <a:cxn ang="0">
                <a:pos x="connsiteX0" y="connsiteY0"/>
              </a:cxn>
              <a:cxn ang="0">
                <a:pos x="connsiteX1" y="connsiteY1"/>
              </a:cxn>
              <a:cxn ang="0">
                <a:pos x="connsiteX2" y="connsiteY2"/>
              </a:cxn>
              <a:cxn ang="0">
                <a:pos x="connsiteX3" y="connsiteY3"/>
              </a:cxn>
            </a:cxnLst>
            <a:rect l="l" t="t" r="r" b="b"/>
            <a:pathLst>
              <a:path w="6845588" h="9359892">
                <a:moveTo>
                  <a:pt x="0" y="0"/>
                </a:moveTo>
                <a:lnTo>
                  <a:pt x="6845588" y="0"/>
                </a:lnTo>
                <a:lnTo>
                  <a:pt x="6845588" y="9359892"/>
                </a:lnTo>
                <a:lnTo>
                  <a:pt x="0" y="9359892"/>
                </a:lnTo>
                <a:close/>
              </a:path>
            </a:pathLst>
          </a:custGeom>
          <a:solidFill>
            <a:schemeClr val="accent1">
              <a:lumMod val="20000"/>
              <a:lumOff val="80000"/>
            </a:schemeClr>
          </a:solidFill>
        </p:spPr>
        <p:txBody>
          <a:bodyPr wrap="square">
            <a:noAutofit/>
          </a:bodyPr>
          <a:lstStyle>
            <a:lvl1pPr marL="0" indent="0" algn="ctr">
              <a:buNone/>
              <a:defRPr sz="1750"/>
            </a:lvl1pPr>
          </a:lstStyle>
          <a:p>
            <a:endParaRPr lang="en-US"/>
          </a:p>
        </p:txBody>
      </p:sp>
      <p:sp>
        <p:nvSpPr>
          <p:cNvPr id="10" name="Text Placeholder 9">
            <a:extLst>
              <a:ext uri="{FF2B5EF4-FFF2-40B4-BE49-F238E27FC236}">
                <a16:creationId xmlns:a16="http://schemas.microsoft.com/office/drawing/2014/main" id="{0FF1FCB1-04A6-44BB-93AF-1BC49E09C347}"/>
              </a:ext>
            </a:extLst>
          </p:cNvPr>
          <p:cNvSpPr>
            <a:spLocks noGrp="1"/>
          </p:cNvSpPr>
          <p:nvPr>
            <p:ph type="body" sz="quarter" idx="16"/>
          </p:nvPr>
        </p:nvSpPr>
        <p:spPr>
          <a:xfrm>
            <a:off x="1025868" y="721140"/>
            <a:ext cx="3457350" cy="822600"/>
          </a:xfrm>
        </p:spPr>
        <p:txBody>
          <a:bodyPr>
            <a:noAutofit/>
          </a:bodyPr>
          <a:lstStyle>
            <a:lvl1pPr marL="0" indent="0" algn="l">
              <a:lnSpc>
                <a:spcPct val="150000"/>
              </a:lnSpc>
              <a:buNone/>
              <a:defRPr sz="3749" b="0" i="0">
                <a:solidFill>
                  <a:srgbClr val="324A32"/>
                </a:solidFill>
                <a:latin typeface="AVANTGARDE MEDIUM MEDIUM:001.00" pitchFamily="2" charset="0"/>
                <a:cs typeface="David Libre" panose="00000500000000000000" pitchFamily="2" charset="-79"/>
              </a:defRPr>
            </a:lvl1pPr>
          </a:lstStyle>
          <a:p>
            <a:pPr lvl="0"/>
            <a:r>
              <a:rPr lang="en-US"/>
              <a:t>Click to edit</a:t>
            </a:r>
          </a:p>
        </p:txBody>
      </p:sp>
      <p:sp>
        <p:nvSpPr>
          <p:cNvPr id="14" name="Text Placeholder 9">
            <a:extLst>
              <a:ext uri="{FF2B5EF4-FFF2-40B4-BE49-F238E27FC236}">
                <a16:creationId xmlns:a16="http://schemas.microsoft.com/office/drawing/2014/main" id="{7DAC537F-C4D0-47CF-A51F-BCEC4F358DBF}"/>
              </a:ext>
            </a:extLst>
          </p:cNvPr>
          <p:cNvSpPr>
            <a:spLocks noGrp="1"/>
          </p:cNvSpPr>
          <p:nvPr>
            <p:ph type="body" sz="quarter" idx="20" hasCustomPrompt="1"/>
          </p:nvPr>
        </p:nvSpPr>
        <p:spPr>
          <a:xfrm>
            <a:off x="1514596" y="3204139"/>
            <a:ext cx="2769839" cy="1121400"/>
          </a:xfrm>
        </p:spPr>
        <p:txBody>
          <a:bodyPr>
            <a:noAutofit/>
          </a:bodyPr>
          <a:lstStyle>
            <a:lvl1pPr marL="0" indent="0" algn="l">
              <a:lnSpc>
                <a:spcPct val="150000"/>
              </a:lnSpc>
              <a:buNone/>
              <a:defRPr sz="1200" b="1" i="0">
                <a:solidFill>
                  <a:schemeClr val="tx1">
                    <a:lumMod val="65000"/>
                    <a:lumOff val="35000"/>
                  </a:schemeClr>
                </a:solidFill>
                <a:latin typeface="Martel DemiBold" pitchFamily="2" charset="77"/>
                <a:cs typeface="David Libre" panose="00000500000000000000" pitchFamily="2" charset="-79"/>
              </a:defRPr>
            </a:lvl1pPr>
          </a:lstStyle>
          <a:p>
            <a:pPr lvl="0"/>
            <a:r>
              <a:rPr lang="en-US"/>
              <a:t>Click to e </a:t>
            </a:r>
            <a:r>
              <a:rPr lang="en-US" err="1"/>
              <a:t>dit</a:t>
            </a:r>
            <a:r>
              <a:rPr lang="en-US"/>
              <a:t> text</a:t>
            </a:r>
          </a:p>
        </p:txBody>
      </p:sp>
      <p:sp>
        <p:nvSpPr>
          <p:cNvPr id="15" name="Text Placeholder 9">
            <a:extLst>
              <a:ext uri="{FF2B5EF4-FFF2-40B4-BE49-F238E27FC236}">
                <a16:creationId xmlns:a16="http://schemas.microsoft.com/office/drawing/2014/main" id="{930D4FB5-BD74-44BB-AC84-9E7FD6BCC620}"/>
              </a:ext>
            </a:extLst>
          </p:cNvPr>
          <p:cNvSpPr>
            <a:spLocks noGrp="1"/>
          </p:cNvSpPr>
          <p:nvPr>
            <p:ph type="body" sz="quarter" idx="21" hasCustomPrompt="1"/>
          </p:nvPr>
        </p:nvSpPr>
        <p:spPr>
          <a:xfrm>
            <a:off x="1514595" y="2739363"/>
            <a:ext cx="2150720" cy="408600"/>
          </a:xfrm>
        </p:spPr>
        <p:txBody>
          <a:bodyPr>
            <a:noAutofit/>
          </a:bodyPr>
          <a:lstStyle>
            <a:lvl1pPr marL="0" indent="0" algn="l">
              <a:lnSpc>
                <a:spcPct val="150000"/>
              </a:lnSpc>
              <a:buNone/>
              <a:defRPr sz="1750" b="0" i="0">
                <a:solidFill>
                  <a:srgbClr val="324A32"/>
                </a:solidFill>
                <a:latin typeface="AVANTGARDE MEDIUM MEDIUM:001.00" pitchFamily="2" charset="0"/>
                <a:cs typeface="David Libre" panose="00000500000000000000" pitchFamily="2" charset="-79"/>
              </a:defRPr>
            </a:lvl1pPr>
          </a:lstStyle>
          <a:p>
            <a:pPr lvl="0"/>
            <a:r>
              <a:rPr lang="en-US"/>
              <a:t>Click to edit text</a:t>
            </a:r>
          </a:p>
        </p:txBody>
      </p:sp>
    </p:spTree>
    <p:extLst>
      <p:ext uri="{BB962C8B-B14F-4D97-AF65-F5344CB8AC3E}">
        <p14:creationId xmlns:p14="http://schemas.microsoft.com/office/powerpoint/2010/main" val="21673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5_IMG">
    <p:bg>
      <p:bgPr>
        <a:solidFill>
          <a:srgbClr val="F1EAE0"/>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074193B-0E0C-47DD-B7A5-E379175D7DF6}"/>
              </a:ext>
            </a:extLst>
          </p:cNvPr>
          <p:cNvSpPr>
            <a:spLocks noGrp="1"/>
          </p:cNvSpPr>
          <p:nvPr>
            <p:ph type="pic" sz="quarter" idx="13"/>
          </p:nvPr>
        </p:nvSpPr>
        <p:spPr>
          <a:xfrm>
            <a:off x="1073805" y="1089027"/>
            <a:ext cx="4306032" cy="4679946"/>
          </a:xfrm>
          <a:custGeom>
            <a:avLst/>
            <a:gdLst>
              <a:gd name="connsiteX0" fmla="*/ 0 w 8613186"/>
              <a:gd name="connsiteY0" fmla="*/ 0 h 9359892"/>
              <a:gd name="connsiteX1" fmla="*/ 8613186 w 8613186"/>
              <a:gd name="connsiteY1" fmla="*/ 0 h 9359892"/>
              <a:gd name="connsiteX2" fmla="*/ 8613186 w 8613186"/>
              <a:gd name="connsiteY2" fmla="*/ 9359892 h 9359892"/>
              <a:gd name="connsiteX3" fmla="*/ 0 w 8613186"/>
              <a:gd name="connsiteY3" fmla="*/ 9359892 h 9359892"/>
            </a:gdLst>
            <a:ahLst/>
            <a:cxnLst>
              <a:cxn ang="0">
                <a:pos x="connsiteX0" y="connsiteY0"/>
              </a:cxn>
              <a:cxn ang="0">
                <a:pos x="connsiteX1" y="connsiteY1"/>
              </a:cxn>
              <a:cxn ang="0">
                <a:pos x="connsiteX2" y="connsiteY2"/>
              </a:cxn>
              <a:cxn ang="0">
                <a:pos x="connsiteX3" y="connsiteY3"/>
              </a:cxn>
            </a:cxnLst>
            <a:rect l="l" t="t" r="r" b="b"/>
            <a:pathLst>
              <a:path w="8613186" h="9359892">
                <a:moveTo>
                  <a:pt x="0" y="0"/>
                </a:moveTo>
                <a:lnTo>
                  <a:pt x="8613186" y="0"/>
                </a:lnTo>
                <a:lnTo>
                  <a:pt x="8613186" y="9359892"/>
                </a:lnTo>
                <a:lnTo>
                  <a:pt x="0" y="9359892"/>
                </a:lnTo>
                <a:close/>
              </a:path>
            </a:pathLst>
          </a:custGeom>
          <a:solidFill>
            <a:schemeClr val="accent1">
              <a:lumMod val="20000"/>
              <a:lumOff val="80000"/>
            </a:schemeClr>
          </a:solidFill>
        </p:spPr>
        <p:txBody>
          <a:bodyPr wrap="square">
            <a:noAutofit/>
          </a:bodyPr>
          <a:lstStyle>
            <a:lvl1pPr marL="0" indent="0" algn="ctr">
              <a:buNone/>
              <a:defRPr sz="1750"/>
            </a:lvl1pPr>
          </a:lstStyle>
          <a:p>
            <a:endParaRPr lang="en-US"/>
          </a:p>
        </p:txBody>
      </p:sp>
      <p:sp>
        <p:nvSpPr>
          <p:cNvPr id="3" name="Footer Placeholder 2"/>
          <p:cNvSpPr>
            <a:spLocks noGrp="1"/>
          </p:cNvSpPr>
          <p:nvPr>
            <p:ph type="ftr" sz="quarter" idx="11"/>
          </p:nvPr>
        </p:nvSpPr>
        <p:spPr>
          <a:xfrm>
            <a:off x="224829" y="6368430"/>
            <a:ext cx="1832161" cy="291600"/>
          </a:xfrm>
        </p:spPr>
        <p:txBody>
          <a:bodyPr anchor="t"/>
          <a:lstStyle>
            <a:lvl1pPr algn="l">
              <a:lnSpc>
                <a:spcPct val="150000"/>
              </a:lnSpc>
              <a:defRPr b="0" i="0"/>
            </a:lvl1pPr>
          </a:lstStyle>
          <a:p>
            <a:r>
              <a:rPr lang="en-US" err="1">
                <a:solidFill>
                  <a:srgbClr val="324A32"/>
                </a:solidFill>
                <a:ea typeface="Inter" panose="020B0502030000000004" pitchFamily="34" charset="0"/>
              </a:rPr>
              <a:t>www.visuelcolonie.co</a:t>
            </a:r>
            <a:endParaRPr lang="en-US">
              <a:solidFill>
                <a:srgbClr val="324A32"/>
              </a:solidFill>
              <a:ea typeface="Inter" panose="020B0502030000000004" pitchFamily="34" charset="0"/>
            </a:endParaRPr>
          </a:p>
        </p:txBody>
      </p:sp>
      <p:sp>
        <p:nvSpPr>
          <p:cNvPr id="4" name="Slide Number Placeholder 3"/>
          <p:cNvSpPr>
            <a:spLocks noGrp="1"/>
          </p:cNvSpPr>
          <p:nvPr>
            <p:ph type="sldNum" sz="quarter" idx="12"/>
          </p:nvPr>
        </p:nvSpPr>
        <p:spPr>
          <a:xfrm>
            <a:off x="11661298" y="6368430"/>
            <a:ext cx="323958" cy="291600"/>
          </a:xfrm>
        </p:spPr>
        <p:txBody>
          <a:bodyPr anchor="t"/>
          <a:lstStyle>
            <a:lvl1pPr algn="r">
              <a:lnSpc>
                <a:spcPct val="150000"/>
              </a:lnSpc>
              <a:defRPr>
                <a:solidFill>
                  <a:srgbClr val="324A32"/>
                </a:solidFill>
              </a:defRPr>
            </a:lvl1pPr>
          </a:lstStyle>
          <a:p>
            <a:fld id="{7018E815-6CF9-4663-B367-1F210EBF2DA9}" type="slidenum">
              <a:rPr lang="en-US" smtClean="0"/>
              <a:pPr/>
              <a:t>‹Nº›</a:t>
            </a:fld>
            <a:endParaRPr lang="en-US"/>
          </a:p>
        </p:txBody>
      </p:sp>
      <p:sp>
        <p:nvSpPr>
          <p:cNvPr id="12" name="Picture Placeholder 11">
            <a:extLst>
              <a:ext uri="{FF2B5EF4-FFF2-40B4-BE49-F238E27FC236}">
                <a16:creationId xmlns:a16="http://schemas.microsoft.com/office/drawing/2014/main" id="{12E3C77D-E3C0-4337-A47F-C7E9E027FBE2}"/>
              </a:ext>
            </a:extLst>
          </p:cNvPr>
          <p:cNvSpPr>
            <a:spLocks noGrp="1"/>
          </p:cNvSpPr>
          <p:nvPr>
            <p:ph type="pic" sz="quarter" idx="14"/>
          </p:nvPr>
        </p:nvSpPr>
        <p:spPr>
          <a:xfrm>
            <a:off x="5379838" y="1089027"/>
            <a:ext cx="2877910" cy="4679946"/>
          </a:xfrm>
          <a:custGeom>
            <a:avLst/>
            <a:gdLst>
              <a:gd name="connsiteX0" fmla="*/ 0 w 5756569"/>
              <a:gd name="connsiteY0" fmla="*/ 0 h 9359892"/>
              <a:gd name="connsiteX1" fmla="*/ 5756569 w 5756569"/>
              <a:gd name="connsiteY1" fmla="*/ 0 h 9359892"/>
              <a:gd name="connsiteX2" fmla="*/ 5756569 w 5756569"/>
              <a:gd name="connsiteY2" fmla="*/ 9359892 h 9359892"/>
              <a:gd name="connsiteX3" fmla="*/ 0 w 5756569"/>
              <a:gd name="connsiteY3" fmla="*/ 9359892 h 9359892"/>
            </a:gdLst>
            <a:ahLst/>
            <a:cxnLst>
              <a:cxn ang="0">
                <a:pos x="connsiteX0" y="connsiteY0"/>
              </a:cxn>
              <a:cxn ang="0">
                <a:pos x="connsiteX1" y="connsiteY1"/>
              </a:cxn>
              <a:cxn ang="0">
                <a:pos x="connsiteX2" y="connsiteY2"/>
              </a:cxn>
              <a:cxn ang="0">
                <a:pos x="connsiteX3" y="connsiteY3"/>
              </a:cxn>
            </a:cxnLst>
            <a:rect l="l" t="t" r="r" b="b"/>
            <a:pathLst>
              <a:path w="5756569" h="9359892">
                <a:moveTo>
                  <a:pt x="0" y="0"/>
                </a:moveTo>
                <a:lnTo>
                  <a:pt x="5756569" y="0"/>
                </a:lnTo>
                <a:lnTo>
                  <a:pt x="5756569" y="9359892"/>
                </a:lnTo>
                <a:lnTo>
                  <a:pt x="0" y="9359892"/>
                </a:lnTo>
                <a:close/>
              </a:path>
            </a:pathLst>
          </a:custGeom>
          <a:solidFill>
            <a:schemeClr val="accent1">
              <a:lumMod val="40000"/>
              <a:lumOff val="60000"/>
            </a:schemeClr>
          </a:solidFill>
        </p:spPr>
        <p:txBody>
          <a:bodyPr wrap="square">
            <a:noAutofit/>
          </a:bodyPr>
          <a:lstStyle>
            <a:lvl1pPr marL="0" indent="0" algn="ctr">
              <a:buNone/>
              <a:defRPr sz="1750"/>
            </a:lvl1pPr>
          </a:lstStyle>
          <a:p>
            <a:endParaRPr lang="en-US"/>
          </a:p>
        </p:txBody>
      </p:sp>
      <p:sp>
        <p:nvSpPr>
          <p:cNvPr id="11" name="Picture Placeholder 10">
            <a:extLst>
              <a:ext uri="{FF2B5EF4-FFF2-40B4-BE49-F238E27FC236}">
                <a16:creationId xmlns:a16="http://schemas.microsoft.com/office/drawing/2014/main" id="{F4A1C83D-D3D4-4C29-A8B1-7BADAA8FD616}"/>
              </a:ext>
            </a:extLst>
          </p:cNvPr>
          <p:cNvSpPr>
            <a:spLocks noGrp="1"/>
          </p:cNvSpPr>
          <p:nvPr>
            <p:ph type="pic" sz="quarter" idx="15"/>
          </p:nvPr>
        </p:nvSpPr>
        <p:spPr>
          <a:xfrm>
            <a:off x="8257747" y="1089027"/>
            <a:ext cx="2877909" cy="4679946"/>
          </a:xfrm>
          <a:custGeom>
            <a:avLst/>
            <a:gdLst>
              <a:gd name="connsiteX0" fmla="*/ 0 w 5756568"/>
              <a:gd name="connsiteY0" fmla="*/ 0 h 9359892"/>
              <a:gd name="connsiteX1" fmla="*/ 5756568 w 5756568"/>
              <a:gd name="connsiteY1" fmla="*/ 0 h 9359892"/>
              <a:gd name="connsiteX2" fmla="*/ 5756568 w 5756568"/>
              <a:gd name="connsiteY2" fmla="*/ 9359892 h 9359892"/>
              <a:gd name="connsiteX3" fmla="*/ 0 w 5756568"/>
              <a:gd name="connsiteY3" fmla="*/ 9359892 h 9359892"/>
            </a:gdLst>
            <a:ahLst/>
            <a:cxnLst>
              <a:cxn ang="0">
                <a:pos x="connsiteX0" y="connsiteY0"/>
              </a:cxn>
              <a:cxn ang="0">
                <a:pos x="connsiteX1" y="connsiteY1"/>
              </a:cxn>
              <a:cxn ang="0">
                <a:pos x="connsiteX2" y="connsiteY2"/>
              </a:cxn>
              <a:cxn ang="0">
                <a:pos x="connsiteX3" y="connsiteY3"/>
              </a:cxn>
            </a:cxnLst>
            <a:rect l="l" t="t" r="r" b="b"/>
            <a:pathLst>
              <a:path w="5756568" h="9359892">
                <a:moveTo>
                  <a:pt x="0" y="0"/>
                </a:moveTo>
                <a:lnTo>
                  <a:pt x="5756568" y="0"/>
                </a:lnTo>
                <a:lnTo>
                  <a:pt x="5756568" y="9359892"/>
                </a:lnTo>
                <a:lnTo>
                  <a:pt x="0" y="9359892"/>
                </a:lnTo>
                <a:close/>
              </a:path>
            </a:pathLst>
          </a:custGeom>
          <a:solidFill>
            <a:schemeClr val="accent1">
              <a:lumMod val="20000"/>
              <a:lumOff val="80000"/>
            </a:schemeClr>
          </a:solidFill>
        </p:spPr>
        <p:txBody>
          <a:bodyPr wrap="square">
            <a:noAutofit/>
          </a:bodyPr>
          <a:lstStyle>
            <a:lvl1pPr marL="0" indent="0" algn="ctr">
              <a:buNone/>
              <a:defRPr sz="1750"/>
            </a:lvl1pPr>
          </a:lstStyle>
          <a:p>
            <a:endParaRPr lang="en-US"/>
          </a:p>
        </p:txBody>
      </p:sp>
      <p:sp>
        <p:nvSpPr>
          <p:cNvPr id="19" name="Text Placeholder 9">
            <a:extLst>
              <a:ext uri="{FF2B5EF4-FFF2-40B4-BE49-F238E27FC236}">
                <a16:creationId xmlns:a16="http://schemas.microsoft.com/office/drawing/2014/main" id="{8083ED8F-6B61-4E2A-8993-25B7DF86FB39}"/>
              </a:ext>
            </a:extLst>
          </p:cNvPr>
          <p:cNvSpPr>
            <a:spLocks noGrp="1"/>
          </p:cNvSpPr>
          <p:nvPr>
            <p:ph type="body" sz="quarter" idx="21"/>
          </p:nvPr>
        </p:nvSpPr>
        <p:spPr>
          <a:xfrm rot="16200000">
            <a:off x="3212977" y="3581458"/>
            <a:ext cx="2950635" cy="822493"/>
          </a:xfrm>
        </p:spPr>
        <p:txBody>
          <a:bodyPr>
            <a:noAutofit/>
          </a:bodyPr>
          <a:lstStyle>
            <a:lvl1pPr marL="0" indent="0" algn="l">
              <a:lnSpc>
                <a:spcPct val="150000"/>
              </a:lnSpc>
              <a:buNone/>
              <a:defRPr sz="3749" b="0" i="0">
                <a:solidFill>
                  <a:srgbClr val="F1EAE0"/>
                </a:solidFill>
                <a:latin typeface="AVANTGARDE MEDIUM MEDIUM:001.00" pitchFamily="2" charset="0"/>
                <a:cs typeface="David Libre" panose="00000500000000000000" pitchFamily="2" charset="-79"/>
              </a:defRPr>
            </a:lvl1pPr>
          </a:lstStyle>
          <a:p>
            <a:pPr lvl="0"/>
            <a:r>
              <a:rPr lang="en-US"/>
              <a:t>Click to edit</a:t>
            </a:r>
          </a:p>
        </p:txBody>
      </p:sp>
      <p:sp>
        <p:nvSpPr>
          <p:cNvPr id="20" name="Text Placeholder 9">
            <a:extLst>
              <a:ext uri="{FF2B5EF4-FFF2-40B4-BE49-F238E27FC236}">
                <a16:creationId xmlns:a16="http://schemas.microsoft.com/office/drawing/2014/main" id="{5CFF2978-C98E-4C03-AC1A-E60C5AC5D636}"/>
              </a:ext>
            </a:extLst>
          </p:cNvPr>
          <p:cNvSpPr>
            <a:spLocks noGrp="1"/>
          </p:cNvSpPr>
          <p:nvPr>
            <p:ph type="body" sz="quarter" idx="22" hasCustomPrompt="1"/>
          </p:nvPr>
        </p:nvSpPr>
        <p:spPr>
          <a:xfrm rot="16200000">
            <a:off x="3589872" y="4634642"/>
            <a:ext cx="1375200" cy="291562"/>
          </a:xfrm>
        </p:spPr>
        <p:txBody>
          <a:bodyPr>
            <a:noAutofit/>
          </a:bodyPr>
          <a:lstStyle>
            <a:lvl1pPr marL="0" indent="0" algn="l">
              <a:lnSpc>
                <a:spcPct val="150000"/>
              </a:lnSpc>
              <a:buNone/>
              <a:defRPr sz="1200" b="1" i="0">
                <a:solidFill>
                  <a:srgbClr val="F1EAE0"/>
                </a:solidFill>
                <a:latin typeface="Martel DemiBold" pitchFamily="2" charset="77"/>
                <a:cs typeface="David Libre" panose="00000500000000000000" pitchFamily="2" charset="-79"/>
              </a:defRPr>
            </a:lvl1pPr>
          </a:lstStyle>
          <a:p>
            <a:pPr lvl="0"/>
            <a:r>
              <a:rPr lang="en-US"/>
              <a:t>Click to edit text</a:t>
            </a:r>
          </a:p>
        </p:txBody>
      </p:sp>
      <p:sp>
        <p:nvSpPr>
          <p:cNvPr id="21" name="Text Placeholder 9">
            <a:extLst>
              <a:ext uri="{FF2B5EF4-FFF2-40B4-BE49-F238E27FC236}">
                <a16:creationId xmlns:a16="http://schemas.microsoft.com/office/drawing/2014/main" id="{6C1A1962-C029-4C2A-9162-CC84756954F5}"/>
              </a:ext>
            </a:extLst>
          </p:cNvPr>
          <p:cNvSpPr>
            <a:spLocks noGrp="1"/>
          </p:cNvSpPr>
          <p:nvPr>
            <p:ph type="body" sz="quarter" idx="23"/>
          </p:nvPr>
        </p:nvSpPr>
        <p:spPr>
          <a:xfrm rot="16200000">
            <a:off x="6128297" y="3581458"/>
            <a:ext cx="2950635" cy="822493"/>
          </a:xfrm>
        </p:spPr>
        <p:txBody>
          <a:bodyPr>
            <a:noAutofit/>
          </a:bodyPr>
          <a:lstStyle>
            <a:lvl1pPr marL="0" indent="0" algn="l">
              <a:lnSpc>
                <a:spcPct val="150000"/>
              </a:lnSpc>
              <a:buNone/>
              <a:defRPr sz="3749" b="0" i="0">
                <a:solidFill>
                  <a:srgbClr val="F1EAE0"/>
                </a:solidFill>
                <a:latin typeface="AVANTGARDE MEDIUM MEDIUM:001.00" pitchFamily="2" charset="0"/>
                <a:cs typeface="David Libre" panose="00000500000000000000" pitchFamily="2" charset="-79"/>
              </a:defRPr>
            </a:lvl1pPr>
          </a:lstStyle>
          <a:p>
            <a:pPr lvl="0"/>
            <a:r>
              <a:rPr lang="en-US"/>
              <a:t>Click to edit</a:t>
            </a:r>
          </a:p>
        </p:txBody>
      </p:sp>
      <p:sp>
        <p:nvSpPr>
          <p:cNvPr id="22" name="Text Placeholder 9">
            <a:extLst>
              <a:ext uri="{FF2B5EF4-FFF2-40B4-BE49-F238E27FC236}">
                <a16:creationId xmlns:a16="http://schemas.microsoft.com/office/drawing/2014/main" id="{5DD2280A-E636-4705-B47B-BA8BFE3EBF46}"/>
              </a:ext>
            </a:extLst>
          </p:cNvPr>
          <p:cNvSpPr>
            <a:spLocks noGrp="1"/>
          </p:cNvSpPr>
          <p:nvPr>
            <p:ph type="body" sz="quarter" idx="24" hasCustomPrompt="1"/>
          </p:nvPr>
        </p:nvSpPr>
        <p:spPr>
          <a:xfrm rot="16200000">
            <a:off x="6505191" y="4634642"/>
            <a:ext cx="1375200" cy="291562"/>
          </a:xfrm>
        </p:spPr>
        <p:txBody>
          <a:bodyPr>
            <a:noAutofit/>
          </a:bodyPr>
          <a:lstStyle>
            <a:lvl1pPr marL="0" indent="0" algn="l">
              <a:lnSpc>
                <a:spcPct val="150000"/>
              </a:lnSpc>
              <a:buNone/>
              <a:defRPr sz="1200" b="1" i="0">
                <a:solidFill>
                  <a:srgbClr val="F1EAE0"/>
                </a:solidFill>
                <a:latin typeface="Martel DemiBold" pitchFamily="2" charset="77"/>
                <a:cs typeface="David Libre" panose="00000500000000000000" pitchFamily="2" charset="-79"/>
              </a:defRPr>
            </a:lvl1pPr>
          </a:lstStyle>
          <a:p>
            <a:pPr lvl="0"/>
            <a:r>
              <a:rPr lang="en-US"/>
              <a:t>Click to edit text</a:t>
            </a:r>
          </a:p>
        </p:txBody>
      </p:sp>
      <p:sp>
        <p:nvSpPr>
          <p:cNvPr id="23" name="Text Placeholder 9">
            <a:extLst>
              <a:ext uri="{FF2B5EF4-FFF2-40B4-BE49-F238E27FC236}">
                <a16:creationId xmlns:a16="http://schemas.microsoft.com/office/drawing/2014/main" id="{99F39290-A7A8-4311-A0A5-1F82F91F83C4}"/>
              </a:ext>
            </a:extLst>
          </p:cNvPr>
          <p:cNvSpPr>
            <a:spLocks noGrp="1"/>
          </p:cNvSpPr>
          <p:nvPr>
            <p:ph type="body" sz="quarter" idx="25"/>
          </p:nvPr>
        </p:nvSpPr>
        <p:spPr>
          <a:xfrm rot="16200000">
            <a:off x="9104455" y="3581458"/>
            <a:ext cx="2950635" cy="822493"/>
          </a:xfrm>
        </p:spPr>
        <p:txBody>
          <a:bodyPr>
            <a:noAutofit/>
          </a:bodyPr>
          <a:lstStyle>
            <a:lvl1pPr marL="0" indent="0" algn="l">
              <a:lnSpc>
                <a:spcPct val="150000"/>
              </a:lnSpc>
              <a:buNone/>
              <a:defRPr sz="3749" b="0" i="0">
                <a:solidFill>
                  <a:srgbClr val="F1EAE0"/>
                </a:solidFill>
                <a:latin typeface="AVANTGARDE MEDIUM MEDIUM:001.00" pitchFamily="2" charset="0"/>
                <a:cs typeface="David Libre" panose="00000500000000000000" pitchFamily="2" charset="-79"/>
              </a:defRPr>
            </a:lvl1pPr>
          </a:lstStyle>
          <a:p>
            <a:pPr lvl="0"/>
            <a:r>
              <a:rPr lang="en-US"/>
              <a:t>Click to edit</a:t>
            </a:r>
          </a:p>
        </p:txBody>
      </p:sp>
      <p:sp>
        <p:nvSpPr>
          <p:cNvPr id="24" name="Text Placeholder 9">
            <a:extLst>
              <a:ext uri="{FF2B5EF4-FFF2-40B4-BE49-F238E27FC236}">
                <a16:creationId xmlns:a16="http://schemas.microsoft.com/office/drawing/2014/main" id="{91123A6C-5FC3-43A1-8364-48BA167ADAB0}"/>
              </a:ext>
            </a:extLst>
          </p:cNvPr>
          <p:cNvSpPr>
            <a:spLocks noGrp="1"/>
          </p:cNvSpPr>
          <p:nvPr>
            <p:ph type="body" sz="quarter" idx="26" hasCustomPrompt="1"/>
          </p:nvPr>
        </p:nvSpPr>
        <p:spPr>
          <a:xfrm rot="16200000">
            <a:off x="9481350" y="4634642"/>
            <a:ext cx="1375200" cy="291562"/>
          </a:xfrm>
        </p:spPr>
        <p:txBody>
          <a:bodyPr>
            <a:noAutofit/>
          </a:bodyPr>
          <a:lstStyle>
            <a:lvl1pPr marL="0" indent="0" algn="l">
              <a:lnSpc>
                <a:spcPct val="150000"/>
              </a:lnSpc>
              <a:buNone/>
              <a:defRPr sz="1200" b="1" i="0">
                <a:solidFill>
                  <a:srgbClr val="F1EAE0"/>
                </a:solidFill>
                <a:latin typeface="Martel DemiBold" pitchFamily="2" charset="77"/>
                <a:cs typeface="David Libre" panose="00000500000000000000" pitchFamily="2" charset="-79"/>
              </a:defRPr>
            </a:lvl1pPr>
          </a:lstStyle>
          <a:p>
            <a:pPr lvl="0"/>
            <a:r>
              <a:rPr lang="en-US"/>
              <a:t>Click to edit text</a:t>
            </a:r>
          </a:p>
        </p:txBody>
      </p:sp>
    </p:spTree>
    <p:extLst>
      <p:ext uri="{BB962C8B-B14F-4D97-AF65-F5344CB8AC3E}">
        <p14:creationId xmlns:p14="http://schemas.microsoft.com/office/powerpoint/2010/main" val="181200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0_IMG">
    <p:bg>
      <p:bgPr>
        <a:solidFill>
          <a:srgbClr val="F1EAE0"/>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7D99678-F814-4F6E-A441-D785838101A9}"/>
              </a:ext>
            </a:extLst>
          </p:cNvPr>
          <p:cNvSpPr>
            <a:spLocks noGrp="1"/>
          </p:cNvSpPr>
          <p:nvPr>
            <p:ph type="pic" sz="quarter" idx="13"/>
          </p:nvPr>
        </p:nvSpPr>
        <p:spPr>
          <a:xfrm>
            <a:off x="1879940" y="2126034"/>
            <a:ext cx="2025728" cy="2620017"/>
          </a:xfrm>
          <a:custGeom>
            <a:avLst/>
            <a:gdLst>
              <a:gd name="connsiteX0" fmla="*/ 0 w 4051984"/>
              <a:gd name="connsiteY0" fmla="*/ 0 h 5240034"/>
              <a:gd name="connsiteX1" fmla="*/ 4051984 w 4051984"/>
              <a:gd name="connsiteY1" fmla="*/ 0 h 5240034"/>
              <a:gd name="connsiteX2" fmla="*/ 4051984 w 4051984"/>
              <a:gd name="connsiteY2" fmla="*/ 5240034 h 5240034"/>
              <a:gd name="connsiteX3" fmla="*/ 0 w 4051984"/>
              <a:gd name="connsiteY3" fmla="*/ 5240034 h 5240034"/>
            </a:gdLst>
            <a:ahLst/>
            <a:cxnLst>
              <a:cxn ang="0">
                <a:pos x="connsiteX0" y="connsiteY0"/>
              </a:cxn>
              <a:cxn ang="0">
                <a:pos x="connsiteX1" y="connsiteY1"/>
              </a:cxn>
              <a:cxn ang="0">
                <a:pos x="connsiteX2" y="connsiteY2"/>
              </a:cxn>
              <a:cxn ang="0">
                <a:pos x="connsiteX3" y="connsiteY3"/>
              </a:cxn>
            </a:cxnLst>
            <a:rect l="l" t="t" r="r" b="b"/>
            <a:pathLst>
              <a:path w="4051984" h="5240034">
                <a:moveTo>
                  <a:pt x="0" y="0"/>
                </a:moveTo>
                <a:lnTo>
                  <a:pt x="4051984" y="0"/>
                </a:lnTo>
                <a:lnTo>
                  <a:pt x="4051984" y="5240034"/>
                </a:lnTo>
                <a:lnTo>
                  <a:pt x="0" y="5240034"/>
                </a:lnTo>
                <a:close/>
              </a:path>
            </a:pathLst>
          </a:custGeom>
          <a:solidFill>
            <a:schemeClr val="accent1">
              <a:lumMod val="20000"/>
              <a:lumOff val="80000"/>
            </a:schemeClr>
          </a:solidFill>
        </p:spPr>
        <p:txBody>
          <a:bodyPr wrap="square">
            <a:noAutofit/>
          </a:bodyPr>
          <a:lstStyle>
            <a:lvl1pPr marL="0" indent="0" algn="ctr">
              <a:buNone/>
              <a:defRPr sz="1750"/>
            </a:lvl1pPr>
          </a:lstStyle>
          <a:p>
            <a:endParaRPr lang="en-US"/>
          </a:p>
        </p:txBody>
      </p:sp>
      <p:sp>
        <p:nvSpPr>
          <p:cNvPr id="3" name="Footer Placeholder 2"/>
          <p:cNvSpPr>
            <a:spLocks noGrp="1"/>
          </p:cNvSpPr>
          <p:nvPr>
            <p:ph type="ftr" sz="quarter" idx="11"/>
          </p:nvPr>
        </p:nvSpPr>
        <p:spPr>
          <a:xfrm>
            <a:off x="224829" y="6368430"/>
            <a:ext cx="1832161" cy="291600"/>
          </a:xfrm>
        </p:spPr>
        <p:txBody>
          <a:bodyPr anchor="t"/>
          <a:lstStyle>
            <a:lvl1pPr algn="l">
              <a:lnSpc>
                <a:spcPct val="150000"/>
              </a:lnSpc>
              <a:defRPr b="0" i="0"/>
            </a:lvl1pPr>
          </a:lstStyle>
          <a:p>
            <a:r>
              <a:rPr lang="en-US" err="1">
                <a:solidFill>
                  <a:srgbClr val="324A32"/>
                </a:solidFill>
                <a:ea typeface="Inter" panose="020B0502030000000004" pitchFamily="34" charset="0"/>
              </a:rPr>
              <a:t>www.visuelcolonie.co</a:t>
            </a:r>
            <a:endParaRPr lang="en-US">
              <a:solidFill>
                <a:srgbClr val="324A32"/>
              </a:solidFill>
              <a:ea typeface="Inter" panose="020B0502030000000004" pitchFamily="34" charset="0"/>
            </a:endParaRPr>
          </a:p>
        </p:txBody>
      </p:sp>
      <p:sp>
        <p:nvSpPr>
          <p:cNvPr id="4" name="Slide Number Placeholder 3"/>
          <p:cNvSpPr>
            <a:spLocks noGrp="1"/>
          </p:cNvSpPr>
          <p:nvPr>
            <p:ph type="sldNum" sz="quarter" idx="12"/>
          </p:nvPr>
        </p:nvSpPr>
        <p:spPr>
          <a:xfrm>
            <a:off x="11661298" y="6368430"/>
            <a:ext cx="323958" cy="291600"/>
          </a:xfrm>
        </p:spPr>
        <p:txBody>
          <a:bodyPr anchor="t"/>
          <a:lstStyle>
            <a:lvl1pPr algn="r">
              <a:lnSpc>
                <a:spcPct val="150000"/>
              </a:lnSpc>
              <a:defRPr>
                <a:solidFill>
                  <a:srgbClr val="324A32"/>
                </a:solidFill>
              </a:defRPr>
            </a:lvl1pPr>
          </a:lstStyle>
          <a:p>
            <a:fld id="{7018E815-6CF9-4663-B367-1F210EBF2DA9}" type="slidenum">
              <a:rPr lang="en-US" smtClean="0"/>
              <a:pPr/>
              <a:t>‹Nº›</a:t>
            </a:fld>
            <a:endParaRPr lang="en-US"/>
          </a:p>
        </p:txBody>
      </p:sp>
      <p:sp>
        <p:nvSpPr>
          <p:cNvPr id="13" name="Text Placeholder 9">
            <a:extLst>
              <a:ext uri="{FF2B5EF4-FFF2-40B4-BE49-F238E27FC236}">
                <a16:creationId xmlns:a16="http://schemas.microsoft.com/office/drawing/2014/main" id="{91E5E538-99D8-4573-BC02-D8A6BEBC6D4D}"/>
              </a:ext>
            </a:extLst>
          </p:cNvPr>
          <p:cNvSpPr>
            <a:spLocks noGrp="1"/>
          </p:cNvSpPr>
          <p:nvPr>
            <p:ph type="body" sz="quarter" idx="16"/>
          </p:nvPr>
        </p:nvSpPr>
        <p:spPr>
          <a:xfrm>
            <a:off x="1398929" y="4731291"/>
            <a:ext cx="2987611" cy="822600"/>
          </a:xfrm>
        </p:spPr>
        <p:txBody>
          <a:bodyPr>
            <a:noAutofit/>
          </a:bodyPr>
          <a:lstStyle>
            <a:lvl1pPr marL="0" indent="0" algn="ctr">
              <a:lnSpc>
                <a:spcPct val="150000"/>
              </a:lnSpc>
              <a:buNone/>
              <a:defRPr sz="3749" b="0" i="0">
                <a:solidFill>
                  <a:srgbClr val="F1EAE0"/>
                </a:solidFill>
                <a:latin typeface="AVANTGARDE MEDIUM MEDIUM:001.00" pitchFamily="2" charset="0"/>
                <a:cs typeface="David Libre" panose="00000500000000000000" pitchFamily="2" charset="-79"/>
              </a:defRPr>
            </a:lvl1pPr>
          </a:lstStyle>
          <a:p>
            <a:pPr lvl="0"/>
            <a:r>
              <a:rPr lang="en-US"/>
              <a:t>Click to edit</a:t>
            </a:r>
          </a:p>
        </p:txBody>
      </p:sp>
      <p:sp>
        <p:nvSpPr>
          <p:cNvPr id="14" name="Text Placeholder 9">
            <a:extLst>
              <a:ext uri="{FF2B5EF4-FFF2-40B4-BE49-F238E27FC236}">
                <a16:creationId xmlns:a16="http://schemas.microsoft.com/office/drawing/2014/main" id="{3286D919-8597-49C0-A714-961C1A5D6D70}"/>
              </a:ext>
            </a:extLst>
          </p:cNvPr>
          <p:cNvSpPr>
            <a:spLocks noGrp="1"/>
          </p:cNvSpPr>
          <p:nvPr>
            <p:ph type="body" sz="quarter" idx="20" hasCustomPrompt="1"/>
          </p:nvPr>
        </p:nvSpPr>
        <p:spPr>
          <a:xfrm>
            <a:off x="7430620" y="1180359"/>
            <a:ext cx="3307969" cy="567000"/>
          </a:xfrm>
        </p:spPr>
        <p:txBody>
          <a:bodyPr>
            <a:noAutofit/>
          </a:bodyPr>
          <a:lstStyle>
            <a:lvl1pPr marL="0" indent="0" algn="l">
              <a:lnSpc>
                <a:spcPct val="150000"/>
              </a:lnSpc>
              <a:buNone/>
              <a:defRPr sz="1200" b="1" i="0">
                <a:solidFill>
                  <a:schemeClr val="tx1">
                    <a:lumMod val="65000"/>
                    <a:lumOff val="35000"/>
                  </a:schemeClr>
                </a:solidFill>
                <a:latin typeface="Martel DemiBold" pitchFamily="2" charset="77"/>
                <a:cs typeface="David Libre" panose="00000500000000000000" pitchFamily="2" charset="-79"/>
              </a:defRPr>
            </a:lvl1pPr>
          </a:lstStyle>
          <a:p>
            <a:pPr lvl="0"/>
            <a:r>
              <a:rPr lang="en-US"/>
              <a:t>Click to edit text</a:t>
            </a:r>
          </a:p>
        </p:txBody>
      </p:sp>
      <p:sp>
        <p:nvSpPr>
          <p:cNvPr id="15" name="Text Placeholder 9">
            <a:extLst>
              <a:ext uri="{FF2B5EF4-FFF2-40B4-BE49-F238E27FC236}">
                <a16:creationId xmlns:a16="http://schemas.microsoft.com/office/drawing/2014/main" id="{CECB2F90-B5DF-4B11-B5D5-E3FC1199EEA0}"/>
              </a:ext>
            </a:extLst>
          </p:cNvPr>
          <p:cNvSpPr>
            <a:spLocks noGrp="1"/>
          </p:cNvSpPr>
          <p:nvPr>
            <p:ph type="body" sz="quarter" idx="21" hasCustomPrompt="1"/>
          </p:nvPr>
        </p:nvSpPr>
        <p:spPr>
          <a:xfrm>
            <a:off x="7430620" y="3301409"/>
            <a:ext cx="3307969" cy="567000"/>
          </a:xfrm>
        </p:spPr>
        <p:txBody>
          <a:bodyPr>
            <a:noAutofit/>
          </a:bodyPr>
          <a:lstStyle>
            <a:lvl1pPr marL="0" indent="0" algn="l">
              <a:lnSpc>
                <a:spcPct val="150000"/>
              </a:lnSpc>
              <a:buNone/>
              <a:defRPr sz="1200" b="1" i="0">
                <a:solidFill>
                  <a:schemeClr val="tx1">
                    <a:lumMod val="65000"/>
                    <a:lumOff val="35000"/>
                  </a:schemeClr>
                </a:solidFill>
                <a:latin typeface="Martel DemiBold" pitchFamily="2" charset="77"/>
                <a:cs typeface="David Libre" panose="00000500000000000000" pitchFamily="2" charset="-79"/>
              </a:defRPr>
            </a:lvl1pPr>
          </a:lstStyle>
          <a:p>
            <a:pPr lvl="0"/>
            <a:r>
              <a:rPr lang="en-US"/>
              <a:t>Click to e </a:t>
            </a:r>
            <a:r>
              <a:rPr lang="en-US" err="1"/>
              <a:t>dit</a:t>
            </a:r>
            <a:r>
              <a:rPr lang="en-US"/>
              <a:t> text</a:t>
            </a:r>
          </a:p>
        </p:txBody>
      </p:sp>
      <p:sp>
        <p:nvSpPr>
          <p:cNvPr id="16" name="Text Placeholder 9">
            <a:extLst>
              <a:ext uri="{FF2B5EF4-FFF2-40B4-BE49-F238E27FC236}">
                <a16:creationId xmlns:a16="http://schemas.microsoft.com/office/drawing/2014/main" id="{D5ECA17C-C983-432E-94C2-3B3760F668A8}"/>
              </a:ext>
            </a:extLst>
          </p:cNvPr>
          <p:cNvSpPr>
            <a:spLocks noGrp="1"/>
          </p:cNvSpPr>
          <p:nvPr>
            <p:ph type="body" sz="quarter" idx="22" hasCustomPrompt="1"/>
          </p:nvPr>
        </p:nvSpPr>
        <p:spPr>
          <a:xfrm>
            <a:off x="7430620" y="5263890"/>
            <a:ext cx="3307969" cy="567000"/>
          </a:xfrm>
        </p:spPr>
        <p:txBody>
          <a:bodyPr>
            <a:noAutofit/>
          </a:bodyPr>
          <a:lstStyle>
            <a:lvl1pPr marL="0" indent="0" algn="l">
              <a:lnSpc>
                <a:spcPct val="150000"/>
              </a:lnSpc>
              <a:buNone/>
              <a:defRPr sz="1200" b="1" i="0">
                <a:solidFill>
                  <a:schemeClr val="tx1">
                    <a:lumMod val="65000"/>
                    <a:lumOff val="35000"/>
                  </a:schemeClr>
                </a:solidFill>
                <a:latin typeface="Martel DemiBold" pitchFamily="2" charset="77"/>
                <a:cs typeface="David Libre" panose="00000500000000000000" pitchFamily="2" charset="-79"/>
              </a:defRPr>
            </a:lvl1pPr>
          </a:lstStyle>
          <a:p>
            <a:pPr lvl="0"/>
            <a:r>
              <a:rPr lang="en-US"/>
              <a:t>Click to e </a:t>
            </a:r>
            <a:r>
              <a:rPr lang="en-US" err="1"/>
              <a:t>dit</a:t>
            </a:r>
            <a:r>
              <a:rPr lang="en-US"/>
              <a:t> text</a:t>
            </a:r>
          </a:p>
        </p:txBody>
      </p:sp>
      <p:sp>
        <p:nvSpPr>
          <p:cNvPr id="17" name="Text Placeholder 9">
            <a:extLst>
              <a:ext uri="{FF2B5EF4-FFF2-40B4-BE49-F238E27FC236}">
                <a16:creationId xmlns:a16="http://schemas.microsoft.com/office/drawing/2014/main" id="{567CCC39-587C-40AC-ADBC-8948BABDEA34}"/>
              </a:ext>
            </a:extLst>
          </p:cNvPr>
          <p:cNvSpPr>
            <a:spLocks noGrp="1"/>
          </p:cNvSpPr>
          <p:nvPr>
            <p:ph type="body" sz="quarter" idx="23" hasCustomPrompt="1"/>
          </p:nvPr>
        </p:nvSpPr>
        <p:spPr>
          <a:xfrm>
            <a:off x="6236970" y="1180359"/>
            <a:ext cx="1265938" cy="291600"/>
          </a:xfrm>
        </p:spPr>
        <p:txBody>
          <a:bodyPr>
            <a:noAutofit/>
          </a:bodyPr>
          <a:lstStyle>
            <a:lvl1pPr marL="0" indent="0" algn="l">
              <a:lnSpc>
                <a:spcPct val="150000"/>
              </a:lnSpc>
              <a:buNone/>
              <a:defRPr sz="1200" b="1" i="0">
                <a:solidFill>
                  <a:srgbClr val="324A32"/>
                </a:solidFill>
                <a:latin typeface="Martel DemiBold" pitchFamily="2" charset="77"/>
                <a:cs typeface="David Libre" panose="00000500000000000000" pitchFamily="2" charset="-79"/>
              </a:defRPr>
            </a:lvl1pPr>
          </a:lstStyle>
          <a:p>
            <a:pPr lvl="0"/>
            <a:r>
              <a:rPr lang="en-US"/>
              <a:t>CLICK TO EDIT</a:t>
            </a:r>
          </a:p>
        </p:txBody>
      </p:sp>
      <p:sp>
        <p:nvSpPr>
          <p:cNvPr id="18" name="Text Placeholder 9">
            <a:extLst>
              <a:ext uri="{FF2B5EF4-FFF2-40B4-BE49-F238E27FC236}">
                <a16:creationId xmlns:a16="http://schemas.microsoft.com/office/drawing/2014/main" id="{CA2FBFD0-6A6D-4A76-BA7E-EC7B1D0EAD55}"/>
              </a:ext>
            </a:extLst>
          </p:cNvPr>
          <p:cNvSpPr>
            <a:spLocks noGrp="1"/>
          </p:cNvSpPr>
          <p:nvPr>
            <p:ph type="body" sz="quarter" idx="24" hasCustomPrompt="1"/>
          </p:nvPr>
        </p:nvSpPr>
        <p:spPr>
          <a:xfrm>
            <a:off x="6236970" y="3299810"/>
            <a:ext cx="1265938" cy="291600"/>
          </a:xfrm>
        </p:spPr>
        <p:txBody>
          <a:bodyPr>
            <a:noAutofit/>
          </a:bodyPr>
          <a:lstStyle>
            <a:lvl1pPr marL="0" indent="0" algn="l">
              <a:lnSpc>
                <a:spcPct val="150000"/>
              </a:lnSpc>
              <a:buNone/>
              <a:defRPr sz="1200" b="1" i="0">
                <a:solidFill>
                  <a:srgbClr val="324A32"/>
                </a:solidFill>
                <a:latin typeface="Martel DemiBold" pitchFamily="2" charset="77"/>
                <a:cs typeface="David Libre" panose="00000500000000000000" pitchFamily="2" charset="-79"/>
              </a:defRPr>
            </a:lvl1pPr>
          </a:lstStyle>
          <a:p>
            <a:pPr lvl="0"/>
            <a:r>
              <a:rPr lang="en-US"/>
              <a:t>CLICK TO EDIT</a:t>
            </a:r>
          </a:p>
        </p:txBody>
      </p:sp>
      <p:sp>
        <p:nvSpPr>
          <p:cNvPr id="19" name="Text Placeholder 9">
            <a:extLst>
              <a:ext uri="{FF2B5EF4-FFF2-40B4-BE49-F238E27FC236}">
                <a16:creationId xmlns:a16="http://schemas.microsoft.com/office/drawing/2014/main" id="{A941050C-BFC7-408C-939B-5BAC53C67B99}"/>
              </a:ext>
            </a:extLst>
          </p:cNvPr>
          <p:cNvSpPr>
            <a:spLocks noGrp="1"/>
          </p:cNvSpPr>
          <p:nvPr>
            <p:ph type="body" sz="quarter" idx="25" hasCustomPrompt="1"/>
          </p:nvPr>
        </p:nvSpPr>
        <p:spPr>
          <a:xfrm>
            <a:off x="6236970" y="5262291"/>
            <a:ext cx="1265938" cy="291600"/>
          </a:xfrm>
        </p:spPr>
        <p:txBody>
          <a:bodyPr>
            <a:noAutofit/>
          </a:bodyPr>
          <a:lstStyle>
            <a:lvl1pPr marL="0" indent="0" algn="l">
              <a:lnSpc>
                <a:spcPct val="150000"/>
              </a:lnSpc>
              <a:buNone/>
              <a:defRPr sz="1200" b="1" i="0">
                <a:solidFill>
                  <a:srgbClr val="324A32"/>
                </a:solidFill>
                <a:latin typeface="Martel DemiBold" pitchFamily="2" charset="77"/>
                <a:cs typeface="David Libre" panose="00000500000000000000" pitchFamily="2" charset="-79"/>
              </a:defRPr>
            </a:lvl1pPr>
          </a:lstStyle>
          <a:p>
            <a:pPr lvl="0"/>
            <a:r>
              <a:rPr lang="en-US"/>
              <a:t>CLICK TO EDIT</a:t>
            </a:r>
          </a:p>
        </p:txBody>
      </p:sp>
    </p:spTree>
    <p:extLst>
      <p:ext uri="{BB962C8B-B14F-4D97-AF65-F5344CB8AC3E}">
        <p14:creationId xmlns:p14="http://schemas.microsoft.com/office/powerpoint/2010/main" val="505181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3_IMG">
    <p:bg>
      <p:bgPr>
        <a:solidFill>
          <a:srgbClr val="F1EAE0"/>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7723B86-5A7A-4C01-8C4D-637B43C387DC}"/>
              </a:ext>
            </a:extLst>
          </p:cNvPr>
          <p:cNvSpPr>
            <a:spLocks noGrp="1"/>
          </p:cNvSpPr>
          <p:nvPr>
            <p:ph type="pic" sz="quarter" idx="13"/>
          </p:nvPr>
        </p:nvSpPr>
        <p:spPr>
          <a:xfrm>
            <a:off x="4106814" y="1953249"/>
            <a:ext cx="3978373" cy="4338015"/>
          </a:xfrm>
          <a:custGeom>
            <a:avLst/>
            <a:gdLst>
              <a:gd name="connsiteX0" fmla="*/ 3978891 w 7957783"/>
              <a:gd name="connsiteY0" fmla="*/ 0 h 8676029"/>
              <a:gd name="connsiteX1" fmla="*/ 7957783 w 7957783"/>
              <a:gd name="connsiteY1" fmla="*/ 3978892 h 8676029"/>
              <a:gd name="connsiteX2" fmla="*/ 7957783 w 7957783"/>
              <a:gd name="connsiteY2" fmla="*/ 8676029 h 8676029"/>
              <a:gd name="connsiteX3" fmla="*/ 0 w 7957783"/>
              <a:gd name="connsiteY3" fmla="*/ 8676029 h 8676029"/>
              <a:gd name="connsiteX4" fmla="*/ 0 w 7957783"/>
              <a:gd name="connsiteY4" fmla="*/ 3978892 h 8676029"/>
              <a:gd name="connsiteX5" fmla="*/ 3978891 w 7957783"/>
              <a:gd name="connsiteY5" fmla="*/ 0 h 867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7783" h="8676029">
                <a:moveTo>
                  <a:pt x="3978891" y="0"/>
                </a:moveTo>
                <a:cubicBezTo>
                  <a:pt x="6176372" y="0"/>
                  <a:pt x="7957783" y="1781412"/>
                  <a:pt x="7957783" y="3978892"/>
                </a:cubicBezTo>
                <a:lnTo>
                  <a:pt x="7957783" y="8676029"/>
                </a:lnTo>
                <a:lnTo>
                  <a:pt x="0" y="8676029"/>
                </a:lnTo>
                <a:lnTo>
                  <a:pt x="0" y="3978892"/>
                </a:lnTo>
                <a:cubicBezTo>
                  <a:pt x="0" y="1781412"/>
                  <a:pt x="1781410" y="0"/>
                  <a:pt x="3978891" y="0"/>
                </a:cubicBezTo>
                <a:close/>
              </a:path>
            </a:pathLst>
          </a:custGeom>
          <a:solidFill>
            <a:schemeClr val="accent1">
              <a:lumMod val="20000"/>
              <a:lumOff val="80000"/>
            </a:schemeClr>
          </a:solidFill>
        </p:spPr>
        <p:txBody>
          <a:bodyPr wrap="square">
            <a:noAutofit/>
          </a:bodyPr>
          <a:lstStyle>
            <a:lvl1pPr marL="0" indent="0" algn="ctr">
              <a:buNone/>
              <a:defRPr sz="1750"/>
            </a:lvl1pPr>
          </a:lstStyle>
          <a:p>
            <a:endParaRPr lang="en-US"/>
          </a:p>
        </p:txBody>
      </p:sp>
      <p:sp>
        <p:nvSpPr>
          <p:cNvPr id="3" name="Footer Placeholder 2"/>
          <p:cNvSpPr>
            <a:spLocks noGrp="1"/>
          </p:cNvSpPr>
          <p:nvPr>
            <p:ph type="ftr" sz="quarter" idx="11"/>
          </p:nvPr>
        </p:nvSpPr>
        <p:spPr>
          <a:xfrm>
            <a:off x="224829" y="6368430"/>
            <a:ext cx="1832161" cy="291600"/>
          </a:xfrm>
        </p:spPr>
        <p:txBody>
          <a:bodyPr anchor="t"/>
          <a:lstStyle>
            <a:lvl1pPr algn="l">
              <a:lnSpc>
                <a:spcPct val="150000"/>
              </a:lnSpc>
              <a:defRPr b="0" i="0"/>
            </a:lvl1pPr>
          </a:lstStyle>
          <a:p>
            <a:r>
              <a:rPr lang="en-US" err="1">
                <a:solidFill>
                  <a:srgbClr val="324A32"/>
                </a:solidFill>
                <a:ea typeface="Inter" panose="020B0502030000000004" pitchFamily="34" charset="0"/>
              </a:rPr>
              <a:t>www.visuelcolonie.co</a:t>
            </a:r>
            <a:endParaRPr lang="en-US">
              <a:solidFill>
                <a:srgbClr val="324A32"/>
              </a:solidFill>
              <a:ea typeface="Inter" panose="020B0502030000000004" pitchFamily="34" charset="0"/>
            </a:endParaRPr>
          </a:p>
        </p:txBody>
      </p:sp>
      <p:sp>
        <p:nvSpPr>
          <p:cNvPr id="4" name="Slide Number Placeholder 3"/>
          <p:cNvSpPr>
            <a:spLocks noGrp="1"/>
          </p:cNvSpPr>
          <p:nvPr>
            <p:ph type="sldNum" sz="quarter" idx="12"/>
          </p:nvPr>
        </p:nvSpPr>
        <p:spPr>
          <a:xfrm>
            <a:off x="11661298" y="6368430"/>
            <a:ext cx="323958" cy="291600"/>
          </a:xfrm>
        </p:spPr>
        <p:txBody>
          <a:bodyPr anchor="t"/>
          <a:lstStyle>
            <a:lvl1pPr algn="r">
              <a:lnSpc>
                <a:spcPct val="150000"/>
              </a:lnSpc>
              <a:defRPr>
                <a:solidFill>
                  <a:srgbClr val="324A32"/>
                </a:solidFill>
              </a:defRPr>
            </a:lvl1pPr>
          </a:lstStyle>
          <a:p>
            <a:fld id="{7018E815-6CF9-4663-B367-1F210EBF2DA9}" type="slidenum">
              <a:rPr lang="en-US" smtClean="0"/>
              <a:pPr/>
              <a:t>‹Nº›</a:t>
            </a:fld>
            <a:endParaRPr lang="en-US"/>
          </a:p>
        </p:txBody>
      </p:sp>
      <p:sp>
        <p:nvSpPr>
          <p:cNvPr id="8" name="Text Placeholder 9">
            <a:extLst>
              <a:ext uri="{FF2B5EF4-FFF2-40B4-BE49-F238E27FC236}">
                <a16:creationId xmlns:a16="http://schemas.microsoft.com/office/drawing/2014/main" id="{1F8045C9-11AC-46DF-BC9C-F93B0A4406A0}"/>
              </a:ext>
            </a:extLst>
          </p:cNvPr>
          <p:cNvSpPr>
            <a:spLocks noGrp="1"/>
          </p:cNvSpPr>
          <p:nvPr>
            <p:ph type="body" sz="quarter" idx="17" hasCustomPrompt="1"/>
          </p:nvPr>
        </p:nvSpPr>
        <p:spPr>
          <a:xfrm>
            <a:off x="3697590" y="732013"/>
            <a:ext cx="4796375" cy="1123200"/>
          </a:xfrm>
        </p:spPr>
        <p:txBody>
          <a:bodyPr>
            <a:noAutofit/>
          </a:bodyPr>
          <a:lstStyle>
            <a:lvl1pPr marL="0" indent="0" algn="ctr">
              <a:lnSpc>
                <a:spcPct val="100000"/>
              </a:lnSpc>
              <a:buNone/>
              <a:defRPr sz="6999" b="0" i="0">
                <a:solidFill>
                  <a:srgbClr val="F1EAE0"/>
                </a:solidFill>
                <a:latin typeface="AVANTGARDE MEDIUM MEDIUM:001.00" pitchFamily="2" charset="0"/>
                <a:cs typeface="David Libre" panose="00000500000000000000" pitchFamily="2" charset="-79"/>
              </a:defRPr>
            </a:lvl1pPr>
          </a:lstStyle>
          <a:p>
            <a:pPr lvl="0"/>
            <a:r>
              <a:rPr lang="en-US"/>
              <a:t>Click To Edit</a:t>
            </a:r>
          </a:p>
        </p:txBody>
      </p:sp>
      <p:sp>
        <p:nvSpPr>
          <p:cNvPr id="9" name="Text Placeholder 9">
            <a:extLst>
              <a:ext uri="{FF2B5EF4-FFF2-40B4-BE49-F238E27FC236}">
                <a16:creationId xmlns:a16="http://schemas.microsoft.com/office/drawing/2014/main" id="{BEF626F0-2D4D-4216-B9D0-DACF727E4F34}"/>
              </a:ext>
            </a:extLst>
          </p:cNvPr>
          <p:cNvSpPr>
            <a:spLocks noGrp="1"/>
          </p:cNvSpPr>
          <p:nvPr>
            <p:ph type="body" sz="quarter" idx="20" hasCustomPrompt="1"/>
          </p:nvPr>
        </p:nvSpPr>
        <p:spPr>
          <a:xfrm>
            <a:off x="4966231" y="441260"/>
            <a:ext cx="2260506" cy="291600"/>
          </a:xfrm>
        </p:spPr>
        <p:txBody>
          <a:bodyPr>
            <a:noAutofit/>
          </a:bodyPr>
          <a:lstStyle>
            <a:lvl1pPr marL="0" indent="0" algn="ctr">
              <a:lnSpc>
                <a:spcPct val="150000"/>
              </a:lnSpc>
              <a:buNone/>
              <a:defRPr sz="1200" b="1" i="0">
                <a:solidFill>
                  <a:srgbClr val="F1EAE0"/>
                </a:solidFill>
                <a:latin typeface="Martel DemiBold" pitchFamily="2" charset="77"/>
                <a:cs typeface="David Libre" panose="00000500000000000000" pitchFamily="2" charset="-79"/>
              </a:defRPr>
            </a:lvl1pPr>
          </a:lstStyle>
          <a:p>
            <a:pPr lvl="0"/>
            <a:r>
              <a:rPr lang="en-US"/>
              <a:t>Click to edit text</a:t>
            </a:r>
          </a:p>
        </p:txBody>
      </p:sp>
    </p:spTree>
    <p:extLst>
      <p:ext uri="{BB962C8B-B14F-4D97-AF65-F5344CB8AC3E}">
        <p14:creationId xmlns:p14="http://schemas.microsoft.com/office/powerpoint/2010/main" val="4107152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02 options">
    <p:spTree>
      <p:nvGrpSpPr>
        <p:cNvPr id="1" name=""/>
        <p:cNvGrpSpPr/>
        <p:nvPr/>
      </p:nvGrpSpPr>
      <p:grpSpPr>
        <a:xfrm>
          <a:off x="0" y="0"/>
          <a:ext cx="0" cy="0"/>
          <a:chOff x="0" y="0"/>
          <a:chExt cx="0" cy="0"/>
        </a:xfrm>
      </p:grpSpPr>
      <p:sp>
        <p:nvSpPr>
          <p:cNvPr id="6" name="Text Placeholder 33"/>
          <p:cNvSpPr>
            <a:spLocks noGrp="1"/>
          </p:cNvSpPr>
          <p:nvPr>
            <p:ph type="body" sz="quarter" idx="11" hasCustomPrompt="1"/>
          </p:nvPr>
        </p:nvSpPr>
        <p:spPr>
          <a:xfrm>
            <a:off x="840105" y="1560511"/>
            <a:ext cx="3855720" cy="968376"/>
          </a:xfrm>
        </p:spPr>
        <p:txBody>
          <a:bodyPr>
            <a:noAutofit/>
          </a:bodyPr>
          <a:lstStyle>
            <a:lvl1pPr marL="0" indent="0">
              <a:buNone/>
              <a:defRPr sz="1200">
                <a:solidFill>
                  <a:schemeClr val="tx1"/>
                </a:solidFill>
              </a:defRPr>
            </a:lvl1pPr>
          </a:lstStyle>
          <a:p>
            <a:pPr lvl="0"/>
            <a:r>
              <a:rPr lang="en-US"/>
              <a:t>Lorem ipsum dolor sit amet, consectetur adipiscing elit, sed do eiusmod tempor incididunt ut labore et dolore magna aliqua. Ut enim ad minim veniam, quis nostrud exercitation ullamco laboris nisi ut aliquip ex ea commodo consequat. </a:t>
            </a:r>
          </a:p>
        </p:txBody>
      </p:sp>
      <p:sp>
        <p:nvSpPr>
          <p:cNvPr id="7" name="Text Placeholder 36"/>
          <p:cNvSpPr>
            <a:spLocks noGrp="1"/>
          </p:cNvSpPr>
          <p:nvPr>
            <p:ph type="body" sz="quarter" idx="14" hasCustomPrompt="1"/>
          </p:nvPr>
        </p:nvSpPr>
        <p:spPr>
          <a:xfrm>
            <a:off x="840104" y="1019173"/>
            <a:ext cx="2531747" cy="541338"/>
          </a:xfrm>
        </p:spPr>
        <p:txBody>
          <a:bodyPr>
            <a:noAutofit/>
          </a:bodyPr>
          <a:lstStyle>
            <a:lvl1pPr marL="0" indent="0" algn="l">
              <a:buNone/>
              <a:defRPr kumimoji="0" lang="en-US" sz="24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01</a:t>
            </a:r>
            <a:endParaRPr lang="ru-RU"/>
          </a:p>
        </p:txBody>
      </p:sp>
      <p:sp>
        <p:nvSpPr>
          <p:cNvPr id="8" name="Text Placeholder 33"/>
          <p:cNvSpPr>
            <a:spLocks noGrp="1"/>
          </p:cNvSpPr>
          <p:nvPr>
            <p:ph type="body" sz="quarter" idx="15" hasCustomPrompt="1"/>
          </p:nvPr>
        </p:nvSpPr>
        <p:spPr>
          <a:xfrm>
            <a:off x="840105" y="3355971"/>
            <a:ext cx="3855720" cy="968376"/>
          </a:xfrm>
        </p:spPr>
        <p:txBody>
          <a:bodyPr>
            <a:noAutofit/>
          </a:bodyPr>
          <a:lstStyle>
            <a:lvl1pPr marL="0" indent="0">
              <a:buNone/>
              <a:defRPr sz="1200">
                <a:solidFill>
                  <a:schemeClr val="tx1"/>
                </a:solidFill>
              </a:defRPr>
            </a:lvl1pPr>
          </a:lstStyle>
          <a:p>
            <a:pPr lvl="0"/>
            <a:r>
              <a:rPr lang="en-US"/>
              <a:t>Lorem ipsum dolor sit amet, consectetur adipiscing elit, sed do eiusmod tempor incididunt ut labore et dolore magna aliqua. Ut enim ad minim veniam, quis nostrud exercitation ullamco laboris nisi ut aliquip ex ea commodo consequat. </a:t>
            </a:r>
          </a:p>
        </p:txBody>
      </p:sp>
      <p:sp>
        <p:nvSpPr>
          <p:cNvPr id="9" name="Text Placeholder 36"/>
          <p:cNvSpPr>
            <a:spLocks noGrp="1"/>
          </p:cNvSpPr>
          <p:nvPr>
            <p:ph type="body" sz="quarter" idx="16" hasCustomPrompt="1"/>
          </p:nvPr>
        </p:nvSpPr>
        <p:spPr>
          <a:xfrm>
            <a:off x="840104" y="2814633"/>
            <a:ext cx="2531747" cy="541338"/>
          </a:xfrm>
        </p:spPr>
        <p:txBody>
          <a:bodyPr>
            <a:noAutofit/>
          </a:bodyPr>
          <a:lstStyle>
            <a:lvl1pPr marL="0" indent="0" algn="l">
              <a:buNone/>
              <a:defRPr kumimoji="0" lang="en-US" sz="24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02</a:t>
            </a:r>
            <a:endParaRPr lang="ru-RU"/>
          </a:p>
        </p:txBody>
      </p:sp>
      <p:sp>
        <p:nvSpPr>
          <p:cNvPr id="10" name="Text Placeholder 33"/>
          <p:cNvSpPr>
            <a:spLocks noGrp="1"/>
          </p:cNvSpPr>
          <p:nvPr>
            <p:ph type="body" sz="quarter" idx="17" hasCustomPrompt="1"/>
          </p:nvPr>
        </p:nvSpPr>
        <p:spPr>
          <a:xfrm>
            <a:off x="840105" y="5151431"/>
            <a:ext cx="3855720" cy="968376"/>
          </a:xfrm>
        </p:spPr>
        <p:txBody>
          <a:bodyPr>
            <a:noAutofit/>
          </a:bodyPr>
          <a:lstStyle>
            <a:lvl1pPr marL="0" indent="0">
              <a:buNone/>
              <a:defRPr sz="1200">
                <a:solidFill>
                  <a:schemeClr val="tx1"/>
                </a:solidFill>
              </a:defRPr>
            </a:lvl1pPr>
          </a:lstStyle>
          <a:p>
            <a:pPr lvl="0"/>
            <a:r>
              <a:rPr lang="en-US"/>
              <a:t>Lorem ipsum dolor sit amet, consectetur adipiscing elit, sed do eiusmod tempor incididunt ut labore et dolore magna aliqua. Ut enim ad minim veniam, quis nostrud exercitation ullamco laboris nisi ut aliquip ex ea commodo consequat. </a:t>
            </a:r>
          </a:p>
        </p:txBody>
      </p:sp>
      <p:sp>
        <p:nvSpPr>
          <p:cNvPr id="11" name="Text Placeholder 36"/>
          <p:cNvSpPr>
            <a:spLocks noGrp="1"/>
          </p:cNvSpPr>
          <p:nvPr>
            <p:ph type="body" sz="quarter" idx="18" hasCustomPrompt="1"/>
          </p:nvPr>
        </p:nvSpPr>
        <p:spPr>
          <a:xfrm>
            <a:off x="840104" y="4610093"/>
            <a:ext cx="2531747" cy="541338"/>
          </a:xfrm>
        </p:spPr>
        <p:txBody>
          <a:bodyPr>
            <a:noAutofit/>
          </a:bodyPr>
          <a:lstStyle>
            <a:lvl1pPr marL="0" indent="0" algn="l">
              <a:buNone/>
              <a:defRPr kumimoji="0" lang="en-US" sz="24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03</a:t>
            </a:r>
            <a:endParaRPr lang="ru-RU"/>
          </a:p>
        </p:txBody>
      </p:sp>
    </p:spTree>
    <p:extLst>
      <p:ext uri="{BB962C8B-B14F-4D97-AF65-F5344CB8AC3E}">
        <p14:creationId xmlns:p14="http://schemas.microsoft.com/office/powerpoint/2010/main" val="33085109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MG">
    <p:bg>
      <p:bgPr>
        <a:solidFill>
          <a:srgbClr val="F1EAE0"/>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18C4235-BD48-4F8D-B55D-852C01CAE381}"/>
              </a:ext>
            </a:extLst>
          </p:cNvPr>
          <p:cNvSpPr>
            <a:spLocks noGrp="1"/>
          </p:cNvSpPr>
          <p:nvPr>
            <p:ph type="pic" sz="quarter" idx="13"/>
          </p:nvPr>
        </p:nvSpPr>
        <p:spPr>
          <a:xfrm>
            <a:off x="0" y="0"/>
            <a:ext cx="12191937" cy="6858000"/>
          </a:xfrm>
          <a:solidFill>
            <a:schemeClr val="accent1">
              <a:lumMod val="20000"/>
              <a:lumOff val="80000"/>
            </a:schemeClr>
          </a:solidFill>
        </p:spPr>
        <p:txBody>
          <a:bodyPr>
            <a:normAutofit/>
          </a:bodyPr>
          <a:lstStyle>
            <a:lvl1pPr marL="0" indent="0" algn="ctr">
              <a:buNone/>
              <a:defRPr sz="1750"/>
            </a:lvl1pPr>
          </a:lstStyle>
          <a:p>
            <a:endParaRPr lang="en-US"/>
          </a:p>
        </p:txBody>
      </p:sp>
      <p:sp>
        <p:nvSpPr>
          <p:cNvPr id="3" name="Footer Placeholder 2"/>
          <p:cNvSpPr>
            <a:spLocks noGrp="1"/>
          </p:cNvSpPr>
          <p:nvPr>
            <p:ph type="ftr" sz="quarter" idx="11"/>
          </p:nvPr>
        </p:nvSpPr>
        <p:spPr>
          <a:xfrm>
            <a:off x="224829" y="6368430"/>
            <a:ext cx="1832161" cy="291600"/>
          </a:xfrm>
        </p:spPr>
        <p:txBody>
          <a:bodyPr anchor="t"/>
          <a:lstStyle>
            <a:lvl1pPr algn="l">
              <a:lnSpc>
                <a:spcPct val="150000"/>
              </a:lnSpc>
              <a:defRPr b="0" i="0"/>
            </a:lvl1pPr>
          </a:lstStyle>
          <a:p>
            <a:r>
              <a:rPr lang="en-US" err="1">
                <a:solidFill>
                  <a:srgbClr val="324A32"/>
                </a:solidFill>
                <a:ea typeface="Inter" panose="020B0502030000000004" pitchFamily="34" charset="0"/>
              </a:rPr>
              <a:t>www.visuelcolonie.co</a:t>
            </a:r>
            <a:endParaRPr lang="en-US">
              <a:solidFill>
                <a:srgbClr val="324A32"/>
              </a:solidFill>
              <a:ea typeface="Inter" panose="020B0502030000000004" pitchFamily="34" charset="0"/>
            </a:endParaRPr>
          </a:p>
        </p:txBody>
      </p:sp>
      <p:sp>
        <p:nvSpPr>
          <p:cNvPr id="4" name="Slide Number Placeholder 3"/>
          <p:cNvSpPr>
            <a:spLocks noGrp="1"/>
          </p:cNvSpPr>
          <p:nvPr>
            <p:ph type="sldNum" sz="quarter" idx="12"/>
          </p:nvPr>
        </p:nvSpPr>
        <p:spPr>
          <a:xfrm>
            <a:off x="11661298" y="6368430"/>
            <a:ext cx="323958" cy="291600"/>
          </a:xfrm>
        </p:spPr>
        <p:txBody>
          <a:bodyPr anchor="t"/>
          <a:lstStyle>
            <a:lvl1pPr algn="r">
              <a:lnSpc>
                <a:spcPct val="150000"/>
              </a:lnSpc>
              <a:defRPr>
                <a:solidFill>
                  <a:srgbClr val="324A32"/>
                </a:solidFill>
              </a:defRPr>
            </a:lvl1pPr>
          </a:lstStyle>
          <a:p>
            <a:fld id="{7018E815-6CF9-4663-B367-1F210EBF2DA9}" type="slidenum">
              <a:rPr lang="en-US" smtClean="0"/>
              <a:pPr/>
              <a:t>‹Nº›</a:t>
            </a:fld>
            <a:endParaRPr lang="en-US"/>
          </a:p>
        </p:txBody>
      </p:sp>
    </p:spTree>
    <p:extLst>
      <p:ext uri="{BB962C8B-B14F-4D97-AF65-F5344CB8AC3E}">
        <p14:creationId xmlns:p14="http://schemas.microsoft.com/office/powerpoint/2010/main" val="996361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CC6EDA-D5B1-A1C9-5E15-51DBFE314EA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R"/>
          </a:p>
        </p:txBody>
      </p:sp>
      <p:sp>
        <p:nvSpPr>
          <p:cNvPr id="3" name="Subtítulo 2">
            <a:extLst>
              <a:ext uri="{FF2B5EF4-FFF2-40B4-BE49-F238E27FC236}">
                <a16:creationId xmlns:a16="http://schemas.microsoft.com/office/drawing/2014/main" id="{60A4FAB7-7440-E864-4FD0-6D2025AA44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R"/>
          </a:p>
        </p:txBody>
      </p:sp>
      <p:sp>
        <p:nvSpPr>
          <p:cNvPr id="4" name="Marcador de fecha 3">
            <a:extLst>
              <a:ext uri="{FF2B5EF4-FFF2-40B4-BE49-F238E27FC236}">
                <a16:creationId xmlns:a16="http://schemas.microsoft.com/office/drawing/2014/main" id="{4C8E7A02-BD1B-ACCB-7E6F-712D4DF37DD9}"/>
              </a:ext>
            </a:extLst>
          </p:cNvPr>
          <p:cNvSpPr>
            <a:spLocks noGrp="1"/>
          </p:cNvSpPr>
          <p:nvPr>
            <p:ph type="dt" sz="half" idx="10"/>
          </p:nvPr>
        </p:nvSpPr>
        <p:spPr/>
        <p:txBody>
          <a:bodyPr/>
          <a:lstStyle/>
          <a:p>
            <a:fld id="{423484FB-AF27-4066-8E8C-3CB54477D49D}" type="datetimeFigureOut">
              <a:rPr lang="es-CR" smtClean="0"/>
              <a:t>06/09/2024</a:t>
            </a:fld>
            <a:endParaRPr lang="es-CR"/>
          </a:p>
        </p:txBody>
      </p:sp>
      <p:sp>
        <p:nvSpPr>
          <p:cNvPr id="5" name="Marcador de pie de página 4">
            <a:extLst>
              <a:ext uri="{FF2B5EF4-FFF2-40B4-BE49-F238E27FC236}">
                <a16:creationId xmlns:a16="http://schemas.microsoft.com/office/drawing/2014/main" id="{D83CF234-FB5D-8021-C1E2-699F5DA20BFE}"/>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B2E7750B-95F8-44BF-4924-B7A1FC2A0BD0}"/>
              </a:ext>
            </a:extLst>
          </p:cNvPr>
          <p:cNvSpPr>
            <a:spLocks noGrp="1"/>
          </p:cNvSpPr>
          <p:nvPr>
            <p:ph type="sldNum" sz="quarter" idx="12"/>
          </p:nvPr>
        </p:nvSpPr>
        <p:spPr/>
        <p:txBody>
          <a:bodyPr/>
          <a:lstStyle/>
          <a:p>
            <a:fld id="{C0AA3F82-F336-45A0-B255-DD80D85D99C8}" type="slidenum">
              <a:rPr lang="es-CR" smtClean="0"/>
              <a:t>‹Nº›</a:t>
            </a:fld>
            <a:endParaRPr lang="es-CR"/>
          </a:p>
        </p:txBody>
      </p:sp>
    </p:spTree>
    <p:extLst>
      <p:ext uri="{BB962C8B-B14F-4D97-AF65-F5344CB8AC3E}">
        <p14:creationId xmlns:p14="http://schemas.microsoft.com/office/powerpoint/2010/main" val="11989269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FEED1E-A64E-4BBB-C85D-BB98F1157844}"/>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584F49B0-1ADB-4695-F11C-51BBD946EC4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E3643B38-51CB-9BFD-8B72-FC0F6C1F43CA}"/>
              </a:ext>
            </a:extLst>
          </p:cNvPr>
          <p:cNvSpPr>
            <a:spLocks noGrp="1"/>
          </p:cNvSpPr>
          <p:nvPr>
            <p:ph type="dt" sz="half" idx="10"/>
          </p:nvPr>
        </p:nvSpPr>
        <p:spPr/>
        <p:txBody>
          <a:bodyPr/>
          <a:lstStyle/>
          <a:p>
            <a:fld id="{423484FB-AF27-4066-8E8C-3CB54477D49D}" type="datetimeFigureOut">
              <a:rPr lang="es-CR" smtClean="0"/>
              <a:t>06/09/2024</a:t>
            </a:fld>
            <a:endParaRPr lang="es-CR"/>
          </a:p>
        </p:txBody>
      </p:sp>
      <p:sp>
        <p:nvSpPr>
          <p:cNvPr id="5" name="Marcador de pie de página 4">
            <a:extLst>
              <a:ext uri="{FF2B5EF4-FFF2-40B4-BE49-F238E27FC236}">
                <a16:creationId xmlns:a16="http://schemas.microsoft.com/office/drawing/2014/main" id="{31E7AC6B-210A-651F-95F9-E1D37B65CD76}"/>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AC09C6EB-61B9-631A-4C54-79D884C91CF5}"/>
              </a:ext>
            </a:extLst>
          </p:cNvPr>
          <p:cNvSpPr>
            <a:spLocks noGrp="1"/>
          </p:cNvSpPr>
          <p:nvPr>
            <p:ph type="sldNum" sz="quarter" idx="12"/>
          </p:nvPr>
        </p:nvSpPr>
        <p:spPr/>
        <p:txBody>
          <a:bodyPr/>
          <a:lstStyle/>
          <a:p>
            <a:fld id="{C0AA3F82-F336-45A0-B255-DD80D85D99C8}" type="slidenum">
              <a:rPr lang="es-CR" smtClean="0"/>
              <a:t>‹Nº›</a:t>
            </a:fld>
            <a:endParaRPr lang="es-CR"/>
          </a:p>
        </p:txBody>
      </p:sp>
    </p:spTree>
    <p:extLst>
      <p:ext uri="{BB962C8B-B14F-4D97-AF65-F5344CB8AC3E}">
        <p14:creationId xmlns:p14="http://schemas.microsoft.com/office/powerpoint/2010/main" val="27655612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8CA339-4F32-C712-123B-E8CBE914CF2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726E976D-D7A5-2531-C4E4-CC6D0CDD77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B33D9AB-14AB-CBDD-2A11-F30E553EAD51}"/>
              </a:ext>
            </a:extLst>
          </p:cNvPr>
          <p:cNvSpPr>
            <a:spLocks noGrp="1"/>
          </p:cNvSpPr>
          <p:nvPr>
            <p:ph type="dt" sz="half" idx="10"/>
          </p:nvPr>
        </p:nvSpPr>
        <p:spPr/>
        <p:txBody>
          <a:bodyPr/>
          <a:lstStyle/>
          <a:p>
            <a:fld id="{423484FB-AF27-4066-8E8C-3CB54477D49D}" type="datetimeFigureOut">
              <a:rPr lang="es-CR" smtClean="0"/>
              <a:t>06/09/2024</a:t>
            </a:fld>
            <a:endParaRPr lang="es-CR"/>
          </a:p>
        </p:txBody>
      </p:sp>
      <p:sp>
        <p:nvSpPr>
          <p:cNvPr id="5" name="Marcador de pie de página 4">
            <a:extLst>
              <a:ext uri="{FF2B5EF4-FFF2-40B4-BE49-F238E27FC236}">
                <a16:creationId xmlns:a16="http://schemas.microsoft.com/office/drawing/2014/main" id="{DCE2EA61-B946-F285-DB40-19022CA402F3}"/>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63B21873-268D-30C3-6009-1454557FEF9F}"/>
              </a:ext>
            </a:extLst>
          </p:cNvPr>
          <p:cNvSpPr>
            <a:spLocks noGrp="1"/>
          </p:cNvSpPr>
          <p:nvPr>
            <p:ph type="sldNum" sz="quarter" idx="12"/>
          </p:nvPr>
        </p:nvSpPr>
        <p:spPr/>
        <p:txBody>
          <a:bodyPr/>
          <a:lstStyle/>
          <a:p>
            <a:fld id="{C0AA3F82-F336-45A0-B255-DD80D85D99C8}" type="slidenum">
              <a:rPr lang="es-CR" smtClean="0"/>
              <a:t>‹Nº›</a:t>
            </a:fld>
            <a:endParaRPr lang="es-CR"/>
          </a:p>
        </p:txBody>
      </p:sp>
    </p:spTree>
    <p:extLst>
      <p:ext uri="{BB962C8B-B14F-4D97-AF65-F5344CB8AC3E}">
        <p14:creationId xmlns:p14="http://schemas.microsoft.com/office/powerpoint/2010/main" val="16905879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AF2A80-E586-DA4A-5B33-FD5B5C477E04}"/>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7EAD4BA0-A429-98F0-9066-C26AD3449DD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a:extLst>
              <a:ext uri="{FF2B5EF4-FFF2-40B4-BE49-F238E27FC236}">
                <a16:creationId xmlns:a16="http://schemas.microsoft.com/office/drawing/2014/main" id="{CB1B2B29-8265-3618-19EF-D5FFB3FCBBC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a:extLst>
              <a:ext uri="{FF2B5EF4-FFF2-40B4-BE49-F238E27FC236}">
                <a16:creationId xmlns:a16="http://schemas.microsoft.com/office/drawing/2014/main" id="{77ADE6BC-1478-9FA6-5CB4-500CF154A80C}"/>
              </a:ext>
            </a:extLst>
          </p:cNvPr>
          <p:cNvSpPr>
            <a:spLocks noGrp="1"/>
          </p:cNvSpPr>
          <p:nvPr>
            <p:ph type="dt" sz="half" idx="10"/>
          </p:nvPr>
        </p:nvSpPr>
        <p:spPr/>
        <p:txBody>
          <a:bodyPr/>
          <a:lstStyle/>
          <a:p>
            <a:fld id="{423484FB-AF27-4066-8E8C-3CB54477D49D}" type="datetimeFigureOut">
              <a:rPr lang="es-CR" smtClean="0"/>
              <a:t>06/09/2024</a:t>
            </a:fld>
            <a:endParaRPr lang="es-CR"/>
          </a:p>
        </p:txBody>
      </p:sp>
      <p:sp>
        <p:nvSpPr>
          <p:cNvPr id="6" name="Marcador de pie de página 5">
            <a:extLst>
              <a:ext uri="{FF2B5EF4-FFF2-40B4-BE49-F238E27FC236}">
                <a16:creationId xmlns:a16="http://schemas.microsoft.com/office/drawing/2014/main" id="{67F9CBB8-1371-4A7A-44B1-C9B2A32CB471}"/>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6ED8DA29-4205-26F8-1859-C9D768CC5319}"/>
              </a:ext>
            </a:extLst>
          </p:cNvPr>
          <p:cNvSpPr>
            <a:spLocks noGrp="1"/>
          </p:cNvSpPr>
          <p:nvPr>
            <p:ph type="sldNum" sz="quarter" idx="12"/>
          </p:nvPr>
        </p:nvSpPr>
        <p:spPr/>
        <p:txBody>
          <a:bodyPr/>
          <a:lstStyle/>
          <a:p>
            <a:fld id="{C0AA3F82-F336-45A0-B255-DD80D85D99C8}" type="slidenum">
              <a:rPr lang="es-CR" smtClean="0"/>
              <a:t>‹Nº›</a:t>
            </a:fld>
            <a:endParaRPr lang="es-CR"/>
          </a:p>
        </p:txBody>
      </p:sp>
    </p:spTree>
    <p:extLst>
      <p:ext uri="{BB962C8B-B14F-4D97-AF65-F5344CB8AC3E}">
        <p14:creationId xmlns:p14="http://schemas.microsoft.com/office/powerpoint/2010/main" val="7614352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23A61D-B489-EA6B-D7D7-FAC4D56C422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762F8409-CF9D-FFAD-EEB1-93E57E8CC8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0C54AEA-A316-5179-F5F3-700FE49F302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a:extLst>
              <a:ext uri="{FF2B5EF4-FFF2-40B4-BE49-F238E27FC236}">
                <a16:creationId xmlns:a16="http://schemas.microsoft.com/office/drawing/2014/main" id="{5F2C080A-C9F0-FE0B-EE8C-421D2528FC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FB80EE8-9F4E-21B3-F6D1-0A9136E5FC3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a:extLst>
              <a:ext uri="{FF2B5EF4-FFF2-40B4-BE49-F238E27FC236}">
                <a16:creationId xmlns:a16="http://schemas.microsoft.com/office/drawing/2014/main" id="{E1A8A19A-A7ED-725F-D3C4-F882BB2B0A4C}"/>
              </a:ext>
            </a:extLst>
          </p:cNvPr>
          <p:cNvSpPr>
            <a:spLocks noGrp="1"/>
          </p:cNvSpPr>
          <p:nvPr>
            <p:ph type="dt" sz="half" idx="10"/>
          </p:nvPr>
        </p:nvSpPr>
        <p:spPr/>
        <p:txBody>
          <a:bodyPr/>
          <a:lstStyle/>
          <a:p>
            <a:fld id="{423484FB-AF27-4066-8E8C-3CB54477D49D}" type="datetimeFigureOut">
              <a:rPr lang="es-CR" smtClean="0"/>
              <a:t>06/09/2024</a:t>
            </a:fld>
            <a:endParaRPr lang="es-CR"/>
          </a:p>
        </p:txBody>
      </p:sp>
      <p:sp>
        <p:nvSpPr>
          <p:cNvPr id="8" name="Marcador de pie de página 7">
            <a:extLst>
              <a:ext uri="{FF2B5EF4-FFF2-40B4-BE49-F238E27FC236}">
                <a16:creationId xmlns:a16="http://schemas.microsoft.com/office/drawing/2014/main" id="{2A5A7C25-4F4F-E2E0-F89D-CF42E4FDDF7D}"/>
              </a:ext>
            </a:extLst>
          </p:cNvPr>
          <p:cNvSpPr>
            <a:spLocks noGrp="1"/>
          </p:cNvSpPr>
          <p:nvPr>
            <p:ph type="ftr" sz="quarter" idx="11"/>
          </p:nvPr>
        </p:nvSpPr>
        <p:spPr/>
        <p:txBody>
          <a:bodyPr/>
          <a:lstStyle/>
          <a:p>
            <a:endParaRPr lang="es-CR"/>
          </a:p>
        </p:txBody>
      </p:sp>
      <p:sp>
        <p:nvSpPr>
          <p:cNvPr id="9" name="Marcador de número de diapositiva 8">
            <a:extLst>
              <a:ext uri="{FF2B5EF4-FFF2-40B4-BE49-F238E27FC236}">
                <a16:creationId xmlns:a16="http://schemas.microsoft.com/office/drawing/2014/main" id="{782C2DD6-13F6-0EEC-9FF3-0688136E3FD4}"/>
              </a:ext>
            </a:extLst>
          </p:cNvPr>
          <p:cNvSpPr>
            <a:spLocks noGrp="1"/>
          </p:cNvSpPr>
          <p:nvPr>
            <p:ph type="sldNum" sz="quarter" idx="12"/>
          </p:nvPr>
        </p:nvSpPr>
        <p:spPr/>
        <p:txBody>
          <a:bodyPr/>
          <a:lstStyle/>
          <a:p>
            <a:fld id="{C0AA3F82-F336-45A0-B255-DD80D85D99C8}" type="slidenum">
              <a:rPr lang="es-CR" smtClean="0"/>
              <a:t>‹Nº›</a:t>
            </a:fld>
            <a:endParaRPr lang="es-CR"/>
          </a:p>
        </p:txBody>
      </p:sp>
    </p:spTree>
    <p:extLst>
      <p:ext uri="{BB962C8B-B14F-4D97-AF65-F5344CB8AC3E}">
        <p14:creationId xmlns:p14="http://schemas.microsoft.com/office/powerpoint/2010/main" val="22250668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FCE976-7AEC-9A3E-72DF-5192EBF3E12F}"/>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fecha 2">
            <a:extLst>
              <a:ext uri="{FF2B5EF4-FFF2-40B4-BE49-F238E27FC236}">
                <a16:creationId xmlns:a16="http://schemas.microsoft.com/office/drawing/2014/main" id="{67DA9437-A23E-A0A7-5D75-642F5F7897A3}"/>
              </a:ext>
            </a:extLst>
          </p:cNvPr>
          <p:cNvSpPr>
            <a:spLocks noGrp="1"/>
          </p:cNvSpPr>
          <p:nvPr>
            <p:ph type="dt" sz="half" idx="10"/>
          </p:nvPr>
        </p:nvSpPr>
        <p:spPr/>
        <p:txBody>
          <a:bodyPr/>
          <a:lstStyle/>
          <a:p>
            <a:fld id="{423484FB-AF27-4066-8E8C-3CB54477D49D}" type="datetimeFigureOut">
              <a:rPr lang="es-CR" smtClean="0"/>
              <a:t>06/09/2024</a:t>
            </a:fld>
            <a:endParaRPr lang="es-CR"/>
          </a:p>
        </p:txBody>
      </p:sp>
      <p:sp>
        <p:nvSpPr>
          <p:cNvPr id="4" name="Marcador de pie de página 3">
            <a:extLst>
              <a:ext uri="{FF2B5EF4-FFF2-40B4-BE49-F238E27FC236}">
                <a16:creationId xmlns:a16="http://schemas.microsoft.com/office/drawing/2014/main" id="{612AE170-0FFA-9D38-E134-03CF164EDEBB}"/>
              </a:ext>
            </a:extLst>
          </p:cNvPr>
          <p:cNvSpPr>
            <a:spLocks noGrp="1"/>
          </p:cNvSpPr>
          <p:nvPr>
            <p:ph type="ftr" sz="quarter" idx="11"/>
          </p:nvPr>
        </p:nvSpPr>
        <p:spPr/>
        <p:txBody>
          <a:bodyPr/>
          <a:lstStyle/>
          <a:p>
            <a:endParaRPr lang="es-CR"/>
          </a:p>
        </p:txBody>
      </p:sp>
      <p:sp>
        <p:nvSpPr>
          <p:cNvPr id="5" name="Marcador de número de diapositiva 4">
            <a:extLst>
              <a:ext uri="{FF2B5EF4-FFF2-40B4-BE49-F238E27FC236}">
                <a16:creationId xmlns:a16="http://schemas.microsoft.com/office/drawing/2014/main" id="{8AE5D2EF-7151-BC85-6426-E9B81AF8DB00}"/>
              </a:ext>
            </a:extLst>
          </p:cNvPr>
          <p:cNvSpPr>
            <a:spLocks noGrp="1"/>
          </p:cNvSpPr>
          <p:nvPr>
            <p:ph type="sldNum" sz="quarter" idx="12"/>
          </p:nvPr>
        </p:nvSpPr>
        <p:spPr/>
        <p:txBody>
          <a:bodyPr/>
          <a:lstStyle/>
          <a:p>
            <a:fld id="{C0AA3F82-F336-45A0-B255-DD80D85D99C8}" type="slidenum">
              <a:rPr lang="es-CR" smtClean="0"/>
              <a:t>‹Nº›</a:t>
            </a:fld>
            <a:endParaRPr lang="es-CR"/>
          </a:p>
        </p:txBody>
      </p:sp>
    </p:spTree>
    <p:extLst>
      <p:ext uri="{BB962C8B-B14F-4D97-AF65-F5344CB8AC3E}">
        <p14:creationId xmlns:p14="http://schemas.microsoft.com/office/powerpoint/2010/main" val="28208663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DD40EED-75A6-57C6-1BBC-A4406C6C15DC}"/>
              </a:ext>
            </a:extLst>
          </p:cNvPr>
          <p:cNvSpPr>
            <a:spLocks noGrp="1"/>
          </p:cNvSpPr>
          <p:nvPr>
            <p:ph type="dt" sz="half" idx="10"/>
          </p:nvPr>
        </p:nvSpPr>
        <p:spPr/>
        <p:txBody>
          <a:bodyPr/>
          <a:lstStyle/>
          <a:p>
            <a:fld id="{423484FB-AF27-4066-8E8C-3CB54477D49D}" type="datetimeFigureOut">
              <a:rPr lang="es-CR" smtClean="0"/>
              <a:t>06/09/2024</a:t>
            </a:fld>
            <a:endParaRPr lang="es-CR"/>
          </a:p>
        </p:txBody>
      </p:sp>
      <p:sp>
        <p:nvSpPr>
          <p:cNvPr id="3" name="Marcador de pie de página 2">
            <a:extLst>
              <a:ext uri="{FF2B5EF4-FFF2-40B4-BE49-F238E27FC236}">
                <a16:creationId xmlns:a16="http://schemas.microsoft.com/office/drawing/2014/main" id="{E8E1BCD8-35E7-7A6B-6606-44D3E2ACD9C5}"/>
              </a:ext>
            </a:extLst>
          </p:cNvPr>
          <p:cNvSpPr>
            <a:spLocks noGrp="1"/>
          </p:cNvSpPr>
          <p:nvPr>
            <p:ph type="ftr" sz="quarter" idx="11"/>
          </p:nvPr>
        </p:nvSpPr>
        <p:spPr/>
        <p:txBody>
          <a:bodyPr/>
          <a:lstStyle/>
          <a:p>
            <a:endParaRPr lang="es-CR"/>
          </a:p>
        </p:txBody>
      </p:sp>
      <p:sp>
        <p:nvSpPr>
          <p:cNvPr id="4" name="Marcador de número de diapositiva 3">
            <a:extLst>
              <a:ext uri="{FF2B5EF4-FFF2-40B4-BE49-F238E27FC236}">
                <a16:creationId xmlns:a16="http://schemas.microsoft.com/office/drawing/2014/main" id="{2BA56CDC-206E-5C09-89E1-ED2A10B96A6D}"/>
              </a:ext>
            </a:extLst>
          </p:cNvPr>
          <p:cNvSpPr>
            <a:spLocks noGrp="1"/>
          </p:cNvSpPr>
          <p:nvPr>
            <p:ph type="sldNum" sz="quarter" idx="12"/>
          </p:nvPr>
        </p:nvSpPr>
        <p:spPr/>
        <p:txBody>
          <a:bodyPr/>
          <a:lstStyle/>
          <a:p>
            <a:fld id="{C0AA3F82-F336-45A0-B255-DD80D85D99C8}" type="slidenum">
              <a:rPr lang="es-CR" smtClean="0"/>
              <a:t>‹Nº›</a:t>
            </a:fld>
            <a:endParaRPr lang="es-CR"/>
          </a:p>
        </p:txBody>
      </p:sp>
    </p:spTree>
    <p:extLst>
      <p:ext uri="{BB962C8B-B14F-4D97-AF65-F5344CB8AC3E}">
        <p14:creationId xmlns:p14="http://schemas.microsoft.com/office/powerpoint/2010/main" val="7767560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DBB89E-C54F-A430-83C2-ED7F47EB29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ECA142FE-0D4F-3EAA-BAD9-9B5982A72C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a:extLst>
              <a:ext uri="{FF2B5EF4-FFF2-40B4-BE49-F238E27FC236}">
                <a16:creationId xmlns:a16="http://schemas.microsoft.com/office/drawing/2014/main" id="{6A964B9C-2EAF-211A-4D43-4263496F8D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8E004AA-53AB-5B05-9C65-9A27565B17AA}"/>
              </a:ext>
            </a:extLst>
          </p:cNvPr>
          <p:cNvSpPr>
            <a:spLocks noGrp="1"/>
          </p:cNvSpPr>
          <p:nvPr>
            <p:ph type="dt" sz="half" idx="10"/>
          </p:nvPr>
        </p:nvSpPr>
        <p:spPr/>
        <p:txBody>
          <a:bodyPr/>
          <a:lstStyle/>
          <a:p>
            <a:fld id="{423484FB-AF27-4066-8E8C-3CB54477D49D}" type="datetimeFigureOut">
              <a:rPr lang="es-CR" smtClean="0"/>
              <a:t>06/09/2024</a:t>
            </a:fld>
            <a:endParaRPr lang="es-CR"/>
          </a:p>
        </p:txBody>
      </p:sp>
      <p:sp>
        <p:nvSpPr>
          <p:cNvPr id="6" name="Marcador de pie de página 5">
            <a:extLst>
              <a:ext uri="{FF2B5EF4-FFF2-40B4-BE49-F238E27FC236}">
                <a16:creationId xmlns:a16="http://schemas.microsoft.com/office/drawing/2014/main" id="{2B6392CC-D0FF-DCBA-802B-ABB6F7F5BFEE}"/>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8BFD4063-FA75-19D5-6F34-DEA143B518D7}"/>
              </a:ext>
            </a:extLst>
          </p:cNvPr>
          <p:cNvSpPr>
            <a:spLocks noGrp="1"/>
          </p:cNvSpPr>
          <p:nvPr>
            <p:ph type="sldNum" sz="quarter" idx="12"/>
          </p:nvPr>
        </p:nvSpPr>
        <p:spPr/>
        <p:txBody>
          <a:bodyPr/>
          <a:lstStyle/>
          <a:p>
            <a:fld id="{C0AA3F82-F336-45A0-B255-DD80D85D99C8}" type="slidenum">
              <a:rPr lang="es-CR" smtClean="0"/>
              <a:t>‹Nº›</a:t>
            </a:fld>
            <a:endParaRPr lang="es-CR"/>
          </a:p>
        </p:txBody>
      </p:sp>
    </p:spTree>
    <p:extLst>
      <p:ext uri="{BB962C8B-B14F-4D97-AF65-F5344CB8AC3E}">
        <p14:creationId xmlns:p14="http://schemas.microsoft.com/office/powerpoint/2010/main" val="38918414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9D265E-B842-DAF2-57BF-979AE99A561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posición de imagen 2">
            <a:extLst>
              <a:ext uri="{FF2B5EF4-FFF2-40B4-BE49-F238E27FC236}">
                <a16:creationId xmlns:a16="http://schemas.microsoft.com/office/drawing/2014/main" id="{A394C5F8-2009-224F-8A65-E7A0EF95E6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texto 3">
            <a:extLst>
              <a:ext uri="{FF2B5EF4-FFF2-40B4-BE49-F238E27FC236}">
                <a16:creationId xmlns:a16="http://schemas.microsoft.com/office/drawing/2014/main" id="{5BAAA8C7-E5B5-1549-3DA3-0A867BCA16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932170B-56BD-E59D-B065-2D04A76C441F}"/>
              </a:ext>
            </a:extLst>
          </p:cNvPr>
          <p:cNvSpPr>
            <a:spLocks noGrp="1"/>
          </p:cNvSpPr>
          <p:nvPr>
            <p:ph type="dt" sz="half" idx="10"/>
          </p:nvPr>
        </p:nvSpPr>
        <p:spPr/>
        <p:txBody>
          <a:bodyPr/>
          <a:lstStyle/>
          <a:p>
            <a:fld id="{423484FB-AF27-4066-8E8C-3CB54477D49D}" type="datetimeFigureOut">
              <a:rPr lang="es-CR" smtClean="0"/>
              <a:t>06/09/2024</a:t>
            </a:fld>
            <a:endParaRPr lang="es-CR"/>
          </a:p>
        </p:txBody>
      </p:sp>
      <p:sp>
        <p:nvSpPr>
          <p:cNvPr id="6" name="Marcador de pie de página 5">
            <a:extLst>
              <a:ext uri="{FF2B5EF4-FFF2-40B4-BE49-F238E27FC236}">
                <a16:creationId xmlns:a16="http://schemas.microsoft.com/office/drawing/2014/main" id="{06AF9B9D-D2FD-7F43-9378-EFB9DA525DFE}"/>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9951388A-6DE8-3326-D0EE-EB89FB3AAEA1}"/>
              </a:ext>
            </a:extLst>
          </p:cNvPr>
          <p:cNvSpPr>
            <a:spLocks noGrp="1"/>
          </p:cNvSpPr>
          <p:nvPr>
            <p:ph type="sldNum" sz="quarter" idx="12"/>
          </p:nvPr>
        </p:nvSpPr>
        <p:spPr/>
        <p:txBody>
          <a:bodyPr/>
          <a:lstStyle/>
          <a:p>
            <a:fld id="{C0AA3F82-F336-45A0-B255-DD80D85D99C8}" type="slidenum">
              <a:rPr lang="es-CR" smtClean="0"/>
              <a:t>‹Nº›</a:t>
            </a:fld>
            <a:endParaRPr lang="es-CR"/>
          </a:p>
        </p:txBody>
      </p:sp>
    </p:spTree>
    <p:extLst>
      <p:ext uri="{BB962C8B-B14F-4D97-AF65-F5344CB8AC3E}">
        <p14:creationId xmlns:p14="http://schemas.microsoft.com/office/powerpoint/2010/main" val="687121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253A2E-4EEB-42EF-BC88-AD0BE5B872DB}" type="datetimeFigureOut">
              <a:rPr lang="ru-RU" smtClean="0"/>
              <a:t>06.09.2024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4730313-29A6-4D5B-A27A-B362436FA5D8}" type="slidenum">
              <a:rPr lang="ru-RU" smtClean="0"/>
              <a:t>‹Nº›</a:t>
            </a:fld>
            <a:endParaRPr lang="ru-RU"/>
          </a:p>
        </p:txBody>
      </p:sp>
    </p:spTree>
    <p:extLst>
      <p:ext uri="{BB962C8B-B14F-4D97-AF65-F5344CB8AC3E}">
        <p14:creationId xmlns:p14="http://schemas.microsoft.com/office/powerpoint/2010/main" val="17496529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C9EAB2-3ABE-6073-E8C8-41EABD9C34E7}"/>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7DDC9C41-11A6-25C3-92B8-2862C45A402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ABD2C0AD-F1A2-CE01-B656-5EC0F3EF2B99}"/>
              </a:ext>
            </a:extLst>
          </p:cNvPr>
          <p:cNvSpPr>
            <a:spLocks noGrp="1"/>
          </p:cNvSpPr>
          <p:nvPr>
            <p:ph type="dt" sz="half" idx="10"/>
          </p:nvPr>
        </p:nvSpPr>
        <p:spPr/>
        <p:txBody>
          <a:bodyPr/>
          <a:lstStyle/>
          <a:p>
            <a:fld id="{423484FB-AF27-4066-8E8C-3CB54477D49D}" type="datetimeFigureOut">
              <a:rPr lang="es-CR" smtClean="0"/>
              <a:t>06/09/2024</a:t>
            </a:fld>
            <a:endParaRPr lang="es-CR"/>
          </a:p>
        </p:txBody>
      </p:sp>
      <p:sp>
        <p:nvSpPr>
          <p:cNvPr id="5" name="Marcador de pie de página 4">
            <a:extLst>
              <a:ext uri="{FF2B5EF4-FFF2-40B4-BE49-F238E27FC236}">
                <a16:creationId xmlns:a16="http://schemas.microsoft.com/office/drawing/2014/main" id="{39578076-9C1E-C867-BDFB-584783199580}"/>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4643D078-F6CA-FF2E-7003-B33B21014086}"/>
              </a:ext>
            </a:extLst>
          </p:cNvPr>
          <p:cNvSpPr>
            <a:spLocks noGrp="1"/>
          </p:cNvSpPr>
          <p:nvPr>
            <p:ph type="sldNum" sz="quarter" idx="12"/>
          </p:nvPr>
        </p:nvSpPr>
        <p:spPr/>
        <p:txBody>
          <a:bodyPr/>
          <a:lstStyle/>
          <a:p>
            <a:fld id="{C0AA3F82-F336-45A0-B255-DD80D85D99C8}" type="slidenum">
              <a:rPr lang="es-CR" smtClean="0"/>
              <a:t>‹Nº›</a:t>
            </a:fld>
            <a:endParaRPr lang="es-CR"/>
          </a:p>
        </p:txBody>
      </p:sp>
    </p:spTree>
    <p:extLst>
      <p:ext uri="{BB962C8B-B14F-4D97-AF65-F5344CB8AC3E}">
        <p14:creationId xmlns:p14="http://schemas.microsoft.com/office/powerpoint/2010/main" val="9424063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724A94B-9F02-A133-E5D8-8959B77F788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EB633669-10A0-4CAC-3642-B25904AE90B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61808DEC-37FC-8DB9-79DE-DA89AC694B0F}"/>
              </a:ext>
            </a:extLst>
          </p:cNvPr>
          <p:cNvSpPr>
            <a:spLocks noGrp="1"/>
          </p:cNvSpPr>
          <p:nvPr>
            <p:ph type="dt" sz="half" idx="10"/>
          </p:nvPr>
        </p:nvSpPr>
        <p:spPr/>
        <p:txBody>
          <a:bodyPr/>
          <a:lstStyle/>
          <a:p>
            <a:fld id="{423484FB-AF27-4066-8E8C-3CB54477D49D}" type="datetimeFigureOut">
              <a:rPr lang="es-CR" smtClean="0"/>
              <a:t>06/09/2024</a:t>
            </a:fld>
            <a:endParaRPr lang="es-CR"/>
          </a:p>
        </p:txBody>
      </p:sp>
      <p:sp>
        <p:nvSpPr>
          <p:cNvPr id="5" name="Marcador de pie de página 4">
            <a:extLst>
              <a:ext uri="{FF2B5EF4-FFF2-40B4-BE49-F238E27FC236}">
                <a16:creationId xmlns:a16="http://schemas.microsoft.com/office/drawing/2014/main" id="{CDA93950-5B1C-CBD3-6982-C08E476FA709}"/>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95ED521A-75D1-B277-5A86-3A1BFC1E1AAC}"/>
              </a:ext>
            </a:extLst>
          </p:cNvPr>
          <p:cNvSpPr>
            <a:spLocks noGrp="1"/>
          </p:cNvSpPr>
          <p:nvPr>
            <p:ph type="sldNum" sz="quarter" idx="12"/>
          </p:nvPr>
        </p:nvSpPr>
        <p:spPr/>
        <p:txBody>
          <a:bodyPr/>
          <a:lstStyle/>
          <a:p>
            <a:fld id="{C0AA3F82-F336-45A0-B255-DD80D85D99C8}" type="slidenum">
              <a:rPr lang="es-CR" smtClean="0"/>
              <a:t>‹Nº›</a:t>
            </a:fld>
            <a:endParaRPr lang="es-CR"/>
          </a:p>
        </p:txBody>
      </p:sp>
    </p:spTree>
    <p:extLst>
      <p:ext uri="{BB962C8B-B14F-4D97-AF65-F5344CB8AC3E}">
        <p14:creationId xmlns:p14="http://schemas.microsoft.com/office/powerpoint/2010/main" val="17055583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IMG">
    <p:bg>
      <p:bgPr>
        <a:solidFill>
          <a:srgbClr val="324A3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466D139-E1DC-4C24-8242-C5833C417A51}"/>
              </a:ext>
            </a:extLst>
          </p:cNvPr>
          <p:cNvSpPr>
            <a:spLocks noGrp="1"/>
          </p:cNvSpPr>
          <p:nvPr>
            <p:ph type="pic" sz="quarter" idx="13"/>
          </p:nvPr>
        </p:nvSpPr>
        <p:spPr>
          <a:xfrm>
            <a:off x="3455480" y="574366"/>
            <a:ext cx="5281039" cy="5709267"/>
          </a:xfrm>
          <a:custGeom>
            <a:avLst/>
            <a:gdLst>
              <a:gd name="connsiteX0" fmla="*/ 6465185 w 10563454"/>
              <a:gd name="connsiteY0" fmla="*/ 274 h 11418534"/>
              <a:gd name="connsiteX1" fmla="*/ 8775047 w 10563454"/>
              <a:gd name="connsiteY1" fmla="*/ 720290 h 11418534"/>
              <a:gd name="connsiteX2" fmla="*/ 9243125 w 10563454"/>
              <a:gd name="connsiteY2" fmla="*/ 8483069 h 11418534"/>
              <a:gd name="connsiteX3" fmla="*/ 1788408 w 10563454"/>
              <a:gd name="connsiteY3" fmla="*/ 10698246 h 11418534"/>
              <a:gd name="connsiteX4" fmla="*/ 1320330 w 10563454"/>
              <a:gd name="connsiteY4" fmla="*/ 2935468 h 11418534"/>
              <a:gd name="connsiteX5" fmla="*/ 6465185 w 10563454"/>
              <a:gd name="connsiteY5" fmla="*/ 274 h 1141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3454" h="11418534">
                <a:moveTo>
                  <a:pt x="6465185" y="274"/>
                </a:moveTo>
                <a:cubicBezTo>
                  <a:pt x="7295377" y="9290"/>
                  <a:pt x="8091353" y="241562"/>
                  <a:pt x="8775047" y="720290"/>
                </a:cubicBezTo>
                <a:cubicBezTo>
                  <a:pt x="10962868" y="2252218"/>
                  <a:pt x="11172432" y="5727732"/>
                  <a:pt x="9243125" y="8483069"/>
                </a:cubicBezTo>
                <a:cubicBezTo>
                  <a:pt x="7313817" y="11238405"/>
                  <a:pt x="3976227" y="12230174"/>
                  <a:pt x="1788408" y="10698246"/>
                </a:cubicBezTo>
                <a:cubicBezTo>
                  <a:pt x="-399412" y="9166318"/>
                  <a:pt x="-608978" y="5690804"/>
                  <a:pt x="1320330" y="2935468"/>
                </a:cubicBezTo>
                <a:cubicBezTo>
                  <a:pt x="2646728" y="1041174"/>
                  <a:pt x="4638761" y="-19559"/>
                  <a:pt x="6465185" y="274"/>
                </a:cubicBezTo>
                <a:close/>
              </a:path>
            </a:pathLst>
          </a:custGeom>
          <a:solidFill>
            <a:schemeClr val="accent1">
              <a:lumMod val="20000"/>
              <a:lumOff val="80000"/>
            </a:schemeClr>
          </a:solidFill>
        </p:spPr>
        <p:txBody>
          <a:bodyPr wrap="square">
            <a:noAutofit/>
          </a:bodyPr>
          <a:lstStyle>
            <a:lvl1pPr marL="0" indent="0" algn="ctr">
              <a:buNone/>
              <a:defRPr sz="1750"/>
            </a:lvl1pPr>
          </a:lstStyle>
          <a:p>
            <a:endParaRPr lang="en-US" dirty="0"/>
          </a:p>
        </p:txBody>
      </p:sp>
      <p:sp>
        <p:nvSpPr>
          <p:cNvPr id="10" name="Text Placeholder 9">
            <a:extLst>
              <a:ext uri="{FF2B5EF4-FFF2-40B4-BE49-F238E27FC236}">
                <a16:creationId xmlns:a16="http://schemas.microsoft.com/office/drawing/2014/main" id="{F8096BEA-8442-44FF-8B7D-32A139AD2E87}"/>
              </a:ext>
            </a:extLst>
          </p:cNvPr>
          <p:cNvSpPr>
            <a:spLocks noGrp="1"/>
          </p:cNvSpPr>
          <p:nvPr>
            <p:ph type="body" sz="quarter" idx="14" hasCustomPrompt="1"/>
          </p:nvPr>
        </p:nvSpPr>
        <p:spPr>
          <a:xfrm>
            <a:off x="1073804" y="2773985"/>
            <a:ext cx="2150720" cy="408600"/>
          </a:xfrm>
        </p:spPr>
        <p:txBody>
          <a:bodyPr>
            <a:noAutofit/>
          </a:bodyPr>
          <a:lstStyle>
            <a:lvl1pPr marL="0" indent="0" algn="l">
              <a:lnSpc>
                <a:spcPct val="150000"/>
              </a:lnSpc>
              <a:buNone/>
              <a:defRPr sz="1750" b="0" i="0">
                <a:solidFill>
                  <a:srgbClr val="F1EAE0"/>
                </a:solidFill>
                <a:latin typeface="AVANTGARDE MEDIUM MEDIUM:001.00" pitchFamily="2" charset="0"/>
                <a:cs typeface="David Libre" panose="00000500000000000000" pitchFamily="2" charset="-79"/>
              </a:defRPr>
            </a:lvl1pPr>
          </a:lstStyle>
          <a:p>
            <a:pPr lvl="0"/>
            <a:r>
              <a:rPr lang="en-US" dirty="0"/>
              <a:t>Click to edit text</a:t>
            </a:r>
          </a:p>
        </p:txBody>
      </p:sp>
      <p:sp>
        <p:nvSpPr>
          <p:cNvPr id="11" name="Text Placeholder 9">
            <a:extLst>
              <a:ext uri="{FF2B5EF4-FFF2-40B4-BE49-F238E27FC236}">
                <a16:creationId xmlns:a16="http://schemas.microsoft.com/office/drawing/2014/main" id="{AD8C1A9A-A4B2-405B-A929-84A9C093C1FF}"/>
              </a:ext>
            </a:extLst>
          </p:cNvPr>
          <p:cNvSpPr>
            <a:spLocks noGrp="1"/>
          </p:cNvSpPr>
          <p:nvPr>
            <p:ph type="body" sz="quarter" idx="15"/>
          </p:nvPr>
        </p:nvSpPr>
        <p:spPr>
          <a:xfrm>
            <a:off x="666663" y="4564795"/>
            <a:ext cx="10859522" cy="1585800"/>
          </a:xfrm>
        </p:spPr>
        <p:txBody>
          <a:bodyPr>
            <a:noAutofit/>
          </a:bodyPr>
          <a:lstStyle>
            <a:lvl1pPr marL="0" indent="0" algn="ctr">
              <a:lnSpc>
                <a:spcPct val="100000"/>
              </a:lnSpc>
              <a:buNone/>
              <a:defRPr sz="9998" b="0" i="0">
                <a:solidFill>
                  <a:srgbClr val="F1EAE0"/>
                </a:solidFill>
                <a:latin typeface="AVANTGARDE MEDIUM MEDIUM:001.00" pitchFamily="2" charset="0"/>
                <a:cs typeface="David Libre" panose="00000500000000000000" pitchFamily="2" charset="-79"/>
              </a:defRPr>
            </a:lvl1pPr>
          </a:lstStyle>
          <a:p>
            <a:pPr lvl="0"/>
            <a:r>
              <a:rPr lang="en-US" dirty="0"/>
              <a:t>Click to edit</a:t>
            </a:r>
          </a:p>
        </p:txBody>
      </p:sp>
      <p:sp>
        <p:nvSpPr>
          <p:cNvPr id="13" name="Text Placeholder 9">
            <a:extLst>
              <a:ext uri="{FF2B5EF4-FFF2-40B4-BE49-F238E27FC236}">
                <a16:creationId xmlns:a16="http://schemas.microsoft.com/office/drawing/2014/main" id="{6FA9498E-91DC-4127-8E44-3EA42C4135EC}"/>
              </a:ext>
            </a:extLst>
          </p:cNvPr>
          <p:cNvSpPr>
            <a:spLocks noGrp="1"/>
          </p:cNvSpPr>
          <p:nvPr>
            <p:ph type="body" sz="quarter" idx="16" hasCustomPrompt="1"/>
          </p:nvPr>
        </p:nvSpPr>
        <p:spPr>
          <a:xfrm>
            <a:off x="8967476" y="2773985"/>
            <a:ext cx="2150720" cy="408600"/>
          </a:xfrm>
        </p:spPr>
        <p:txBody>
          <a:bodyPr>
            <a:noAutofit/>
          </a:bodyPr>
          <a:lstStyle>
            <a:lvl1pPr marL="0" indent="0" algn="r">
              <a:lnSpc>
                <a:spcPct val="150000"/>
              </a:lnSpc>
              <a:buNone/>
              <a:defRPr sz="1750" b="0" i="0">
                <a:solidFill>
                  <a:srgbClr val="F1EAE0"/>
                </a:solidFill>
                <a:latin typeface="AVANTGARDE MEDIUM MEDIUM:001.00" pitchFamily="2" charset="0"/>
                <a:cs typeface="David Libre" panose="00000500000000000000" pitchFamily="2" charset="-79"/>
              </a:defRPr>
            </a:lvl1pPr>
          </a:lstStyle>
          <a:p>
            <a:pPr lvl="0"/>
            <a:r>
              <a:rPr lang="en-US" dirty="0"/>
              <a:t>Click to edit text</a:t>
            </a:r>
          </a:p>
        </p:txBody>
      </p:sp>
    </p:spTree>
    <p:extLst>
      <p:ext uri="{BB962C8B-B14F-4D97-AF65-F5344CB8AC3E}">
        <p14:creationId xmlns:p14="http://schemas.microsoft.com/office/powerpoint/2010/main" val="1924944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4_IMG">
    <p:bg>
      <p:bgPr>
        <a:solidFill>
          <a:srgbClr val="F1EAE0"/>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18C4235-BD48-4F8D-B55D-852C01CAE381}"/>
              </a:ext>
            </a:extLst>
          </p:cNvPr>
          <p:cNvSpPr>
            <a:spLocks noGrp="1"/>
          </p:cNvSpPr>
          <p:nvPr>
            <p:ph type="pic" sz="quarter" idx="13"/>
          </p:nvPr>
        </p:nvSpPr>
        <p:spPr>
          <a:xfrm>
            <a:off x="0" y="0"/>
            <a:ext cx="12191937" cy="6858000"/>
          </a:xfrm>
          <a:solidFill>
            <a:schemeClr val="accent1">
              <a:lumMod val="20000"/>
              <a:lumOff val="80000"/>
            </a:schemeClr>
          </a:solidFill>
        </p:spPr>
        <p:txBody>
          <a:bodyPr>
            <a:normAutofit/>
          </a:bodyPr>
          <a:lstStyle>
            <a:lvl1pPr marL="0" indent="0" algn="ctr">
              <a:buNone/>
              <a:defRPr sz="1750"/>
            </a:lvl1pPr>
          </a:lstStyle>
          <a:p>
            <a:endParaRPr lang="en-US" dirty="0"/>
          </a:p>
        </p:txBody>
      </p:sp>
      <p:sp>
        <p:nvSpPr>
          <p:cNvPr id="3" name="Footer Placeholder 2"/>
          <p:cNvSpPr>
            <a:spLocks noGrp="1"/>
          </p:cNvSpPr>
          <p:nvPr>
            <p:ph type="ftr" sz="quarter" idx="11"/>
          </p:nvPr>
        </p:nvSpPr>
        <p:spPr>
          <a:xfrm>
            <a:off x="224829" y="6368430"/>
            <a:ext cx="1832161" cy="291600"/>
          </a:xfrm>
        </p:spPr>
        <p:txBody>
          <a:bodyPr anchor="t"/>
          <a:lstStyle>
            <a:lvl1pPr algn="l">
              <a:lnSpc>
                <a:spcPct val="150000"/>
              </a:lnSpc>
              <a:defRPr b="0" i="0">
                <a:solidFill>
                  <a:srgbClr val="F1EAE0"/>
                </a:solidFill>
              </a:defRPr>
            </a:lvl1pPr>
          </a:lstStyle>
          <a:p>
            <a:r>
              <a:rPr lang="en-US" dirty="0" err="1">
                <a:ea typeface="Inter" panose="020B0502030000000004" pitchFamily="34" charset="0"/>
              </a:rPr>
              <a:t>www.visuelcolonie.co</a:t>
            </a:r>
            <a:endParaRPr lang="en-US" dirty="0">
              <a:ea typeface="Inter" panose="020B0502030000000004" pitchFamily="34" charset="0"/>
            </a:endParaRPr>
          </a:p>
        </p:txBody>
      </p:sp>
      <p:sp>
        <p:nvSpPr>
          <p:cNvPr id="4" name="Slide Number Placeholder 3"/>
          <p:cNvSpPr>
            <a:spLocks noGrp="1"/>
          </p:cNvSpPr>
          <p:nvPr>
            <p:ph type="sldNum" sz="quarter" idx="12"/>
          </p:nvPr>
        </p:nvSpPr>
        <p:spPr>
          <a:xfrm>
            <a:off x="11661298" y="6368430"/>
            <a:ext cx="323958" cy="291600"/>
          </a:xfrm>
        </p:spPr>
        <p:txBody>
          <a:bodyPr anchor="t"/>
          <a:lstStyle>
            <a:lvl1pPr algn="r">
              <a:lnSpc>
                <a:spcPct val="150000"/>
              </a:lnSpc>
              <a:defRPr>
                <a:solidFill>
                  <a:srgbClr val="F1EAE0"/>
                </a:solidFill>
              </a:defRPr>
            </a:lvl1pPr>
          </a:lstStyle>
          <a:p>
            <a:fld id="{7018E815-6CF9-4663-B367-1F210EBF2DA9}" type="slidenum">
              <a:rPr lang="en-US" smtClean="0"/>
              <a:pPr/>
              <a:t>‹Nº›</a:t>
            </a:fld>
            <a:endParaRPr lang="en-US" dirty="0"/>
          </a:p>
        </p:txBody>
      </p:sp>
      <p:sp>
        <p:nvSpPr>
          <p:cNvPr id="8" name="Text Placeholder 9">
            <a:extLst>
              <a:ext uri="{FF2B5EF4-FFF2-40B4-BE49-F238E27FC236}">
                <a16:creationId xmlns:a16="http://schemas.microsoft.com/office/drawing/2014/main" id="{441478E0-B708-40BF-862A-D51A87630758}"/>
              </a:ext>
            </a:extLst>
          </p:cNvPr>
          <p:cNvSpPr>
            <a:spLocks noGrp="1"/>
          </p:cNvSpPr>
          <p:nvPr>
            <p:ph type="body" sz="quarter" idx="14" hasCustomPrompt="1"/>
          </p:nvPr>
        </p:nvSpPr>
        <p:spPr>
          <a:xfrm>
            <a:off x="1912503" y="2764617"/>
            <a:ext cx="6097606" cy="822600"/>
          </a:xfrm>
        </p:spPr>
        <p:txBody>
          <a:bodyPr>
            <a:noAutofit/>
          </a:bodyPr>
          <a:lstStyle>
            <a:lvl1pPr marL="0" indent="0" algn="ctr">
              <a:lnSpc>
                <a:spcPct val="150000"/>
              </a:lnSpc>
              <a:buNone/>
              <a:defRPr sz="3749" b="0" i="0">
                <a:solidFill>
                  <a:srgbClr val="324A32"/>
                </a:solidFill>
                <a:latin typeface="AVANTGARDE MEDIUM MEDIUM:001.00" pitchFamily="2" charset="0"/>
                <a:cs typeface="David Libre" panose="00000500000000000000" pitchFamily="2" charset="-79"/>
              </a:defRPr>
            </a:lvl1pPr>
          </a:lstStyle>
          <a:p>
            <a:pPr lvl="0"/>
            <a:r>
              <a:rPr lang="en-US" dirty="0"/>
              <a:t>Click to edit text</a:t>
            </a:r>
          </a:p>
        </p:txBody>
      </p:sp>
      <p:sp>
        <p:nvSpPr>
          <p:cNvPr id="9" name="Text Placeholder 9">
            <a:extLst>
              <a:ext uri="{FF2B5EF4-FFF2-40B4-BE49-F238E27FC236}">
                <a16:creationId xmlns:a16="http://schemas.microsoft.com/office/drawing/2014/main" id="{0C6D2307-01E6-4664-B3FA-B84CD88C9109}"/>
              </a:ext>
            </a:extLst>
          </p:cNvPr>
          <p:cNvSpPr>
            <a:spLocks noGrp="1"/>
          </p:cNvSpPr>
          <p:nvPr>
            <p:ph type="body" sz="quarter" idx="15" hasCustomPrompt="1"/>
          </p:nvPr>
        </p:nvSpPr>
        <p:spPr>
          <a:xfrm>
            <a:off x="9608201" y="3120244"/>
            <a:ext cx="1420015" cy="408600"/>
          </a:xfrm>
        </p:spPr>
        <p:txBody>
          <a:bodyPr>
            <a:noAutofit/>
          </a:bodyPr>
          <a:lstStyle>
            <a:lvl1pPr marL="0" indent="0" algn="ctr">
              <a:lnSpc>
                <a:spcPct val="150000"/>
              </a:lnSpc>
              <a:buNone/>
              <a:defRPr sz="1750" b="1" i="0">
                <a:solidFill>
                  <a:srgbClr val="324A32"/>
                </a:solidFill>
                <a:latin typeface="Martel DemiBold" pitchFamily="2" charset="77"/>
                <a:cs typeface="David Libre" panose="00000500000000000000" pitchFamily="2" charset="-79"/>
              </a:defRPr>
            </a:lvl1pPr>
          </a:lstStyle>
          <a:p>
            <a:pPr lvl="0"/>
            <a:r>
              <a:rPr lang="en-US" dirty="0"/>
              <a:t>00 / 00</a:t>
            </a:r>
          </a:p>
        </p:txBody>
      </p:sp>
    </p:spTree>
    <p:extLst>
      <p:ext uri="{BB962C8B-B14F-4D97-AF65-F5344CB8AC3E}">
        <p14:creationId xmlns:p14="http://schemas.microsoft.com/office/powerpoint/2010/main" val="2464063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6_IMG">
    <p:bg>
      <p:bgPr>
        <a:solidFill>
          <a:srgbClr val="F1EAE0"/>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BA385F-FC83-4EC3-BFCA-C8A18224F514}"/>
              </a:ext>
            </a:extLst>
          </p:cNvPr>
          <p:cNvSpPr>
            <a:spLocks noGrp="1"/>
          </p:cNvSpPr>
          <p:nvPr>
            <p:ph type="pic" sz="quarter" idx="13"/>
          </p:nvPr>
        </p:nvSpPr>
        <p:spPr>
          <a:xfrm>
            <a:off x="1416659" y="818754"/>
            <a:ext cx="9358684" cy="5220493"/>
          </a:xfrm>
          <a:custGeom>
            <a:avLst/>
            <a:gdLst>
              <a:gd name="connsiteX0" fmla="*/ 9359902 w 18719805"/>
              <a:gd name="connsiteY0" fmla="*/ 0 h 10440986"/>
              <a:gd name="connsiteX1" fmla="*/ 18719805 w 18719805"/>
              <a:gd name="connsiteY1" fmla="*/ 5220493 h 10440986"/>
              <a:gd name="connsiteX2" fmla="*/ 9359902 w 18719805"/>
              <a:gd name="connsiteY2" fmla="*/ 10440986 h 10440986"/>
              <a:gd name="connsiteX3" fmla="*/ 0 w 18719805"/>
              <a:gd name="connsiteY3" fmla="*/ 5220493 h 10440986"/>
              <a:gd name="connsiteX4" fmla="*/ 9359902 w 18719805"/>
              <a:gd name="connsiteY4" fmla="*/ 0 h 1044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9805" h="10440986">
                <a:moveTo>
                  <a:pt x="9359902" y="0"/>
                </a:moveTo>
                <a:cubicBezTo>
                  <a:pt x="14529235" y="0"/>
                  <a:pt x="18719805" y="2337294"/>
                  <a:pt x="18719805" y="5220493"/>
                </a:cubicBezTo>
                <a:cubicBezTo>
                  <a:pt x="18719805" y="8103692"/>
                  <a:pt x="14529235" y="10440986"/>
                  <a:pt x="9359902" y="10440986"/>
                </a:cubicBezTo>
                <a:cubicBezTo>
                  <a:pt x="4190570" y="10440986"/>
                  <a:pt x="0" y="8103692"/>
                  <a:pt x="0" y="5220493"/>
                </a:cubicBezTo>
                <a:cubicBezTo>
                  <a:pt x="0" y="2337294"/>
                  <a:pt x="4190570" y="0"/>
                  <a:pt x="9359902" y="0"/>
                </a:cubicBezTo>
                <a:close/>
              </a:path>
            </a:pathLst>
          </a:custGeom>
          <a:solidFill>
            <a:schemeClr val="accent1">
              <a:lumMod val="20000"/>
              <a:lumOff val="80000"/>
            </a:schemeClr>
          </a:solidFill>
        </p:spPr>
        <p:txBody>
          <a:bodyPr wrap="square">
            <a:noAutofit/>
          </a:bodyPr>
          <a:lstStyle>
            <a:lvl1pPr marL="0" indent="0" algn="ctr">
              <a:buNone/>
              <a:defRPr sz="1750"/>
            </a:lvl1pPr>
          </a:lstStyle>
          <a:p>
            <a:endParaRPr lang="en-US" dirty="0"/>
          </a:p>
        </p:txBody>
      </p:sp>
      <p:sp>
        <p:nvSpPr>
          <p:cNvPr id="3" name="Footer Placeholder 2"/>
          <p:cNvSpPr>
            <a:spLocks noGrp="1"/>
          </p:cNvSpPr>
          <p:nvPr>
            <p:ph type="ftr" sz="quarter" idx="11"/>
          </p:nvPr>
        </p:nvSpPr>
        <p:spPr>
          <a:xfrm>
            <a:off x="224829" y="6368430"/>
            <a:ext cx="1832161" cy="291600"/>
          </a:xfrm>
        </p:spPr>
        <p:txBody>
          <a:bodyPr anchor="t"/>
          <a:lstStyle>
            <a:lvl1pPr algn="l">
              <a:lnSpc>
                <a:spcPct val="150000"/>
              </a:lnSpc>
              <a:defRPr b="0" i="0"/>
            </a:lvl1pPr>
          </a:lstStyle>
          <a:p>
            <a:r>
              <a:rPr lang="en-US" dirty="0" err="1">
                <a:solidFill>
                  <a:srgbClr val="324A32"/>
                </a:solidFill>
                <a:ea typeface="Inter" panose="020B0502030000000004" pitchFamily="34" charset="0"/>
              </a:rPr>
              <a:t>www.visuelcolonie.co</a:t>
            </a:r>
            <a:endParaRPr lang="en-US" dirty="0">
              <a:solidFill>
                <a:srgbClr val="324A32"/>
              </a:solidFill>
              <a:ea typeface="Inter" panose="020B0502030000000004" pitchFamily="34" charset="0"/>
            </a:endParaRPr>
          </a:p>
        </p:txBody>
      </p:sp>
      <p:sp>
        <p:nvSpPr>
          <p:cNvPr id="4" name="Slide Number Placeholder 3"/>
          <p:cNvSpPr>
            <a:spLocks noGrp="1"/>
          </p:cNvSpPr>
          <p:nvPr>
            <p:ph type="sldNum" sz="quarter" idx="12"/>
          </p:nvPr>
        </p:nvSpPr>
        <p:spPr>
          <a:xfrm>
            <a:off x="11661298" y="6368430"/>
            <a:ext cx="323958" cy="291600"/>
          </a:xfrm>
        </p:spPr>
        <p:txBody>
          <a:bodyPr anchor="t"/>
          <a:lstStyle>
            <a:lvl1pPr algn="r">
              <a:lnSpc>
                <a:spcPct val="150000"/>
              </a:lnSpc>
              <a:defRPr>
                <a:solidFill>
                  <a:srgbClr val="324A32"/>
                </a:solidFill>
              </a:defRPr>
            </a:lvl1pPr>
          </a:lstStyle>
          <a:p>
            <a:fld id="{7018E815-6CF9-4663-B367-1F210EBF2DA9}" type="slidenum">
              <a:rPr lang="en-US" smtClean="0"/>
              <a:pPr/>
              <a:t>‹Nº›</a:t>
            </a:fld>
            <a:endParaRPr lang="en-US" dirty="0"/>
          </a:p>
        </p:txBody>
      </p:sp>
      <p:sp>
        <p:nvSpPr>
          <p:cNvPr id="9" name="Text Placeholder 9">
            <a:extLst>
              <a:ext uri="{FF2B5EF4-FFF2-40B4-BE49-F238E27FC236}">
                <a16:creationId xmlns:a16="http://schemas.microsoft.com/office/drawing/2014/main" id="{16D92FD7-8FEE-44F4-9551-FCE05C64FD13}"/>
              </a:ext>
            </a:extLst>
          </p:cNvPr>
          <p:cNvSpPr>
            <a:spLocks noGrp="1"/>
          </p:cNvSpPr>
          <p:nvPr>
            <p:ph type="body" sz="quarter" idx="14" hasCustomPrompt="1"/>
          </p:nvPr>
        </p:nvSpPr>
        <p:spPr>
          <a:xfrm>
            <a:off x="1151161" y="3194998"/>
            <a:ext cx="626318" cy="408600"/>
          </a:xfrm>
        </p:spPr>
        <p:txBody>
          <a:bodyPr>
            <a:noAutofit/>
          </a:bodyPr>
          <a:lstStyle>
            <a:lvl1pPr marL="0" indent="0" algn="ctr">
              <a:lnSpc>
                <a:spcPct val="150000"/>
              </a:lnSpc>
              <a:buNone/>
              <a:defRPr sz="1750" b="0" i="0">
                <a:solidFill>
                  <a:srgbClr val="F1EAE0"/>
                </a:solidFill>
                <a:latin typeface="AVANTGARDE MEDIUM MEDIUM:001.00" pitchFamily="2" charset="0"/>
                <a:cs typeface="David Libre" panose="00000500000000000000" pitchFamily="2" charset="-79"/>
              </a:defRPr>
            </a:lvl1pPr>
          </a:lstStyle>
          <a:p>
            <a:pPr lvl="0"/>
            <a:r>
              <a:rPr lang="en-US" dirty="0"/>
              <a:t>00</a:t>
            </a:r>
          </a:p>
        </p:txBody>
      </p:sp>
      <p:sp>
        <p:nvSpPr>
          <p:cNvPr id="10" name="Text Placeholder 9">
            <a:extLst>
              <a:ext uri="{FF2B5EF4-FFF2-40B4-BE49-F238E27FC236}">
                <a16:creationId xmlns:a16="http://schemas.microsoft.com/office/drawing/2014/main" id="{5B68E7E8-5C65-48B1-8DE2-C58565A5C799}"/>
              </a:ext>
            </a:extLst>
          </p:cNvPr>
          <p:cNvSpPr>
            <a:spLocks noGrp="1"/>
          </p:cNvSpPr>
          <p:nvPr>
            <p:ph type="body" sz="quarter" idx="15" hasCustomPrompt="1"/>
          </p:nvPr>
        </p:nvSpPr>
        <p:spPr>
          <a:xfrm>
            <a:off x="3047662" y="2914123"/>
            <a:ext cx="6097606" cy="822600"/>
          </a:xfrm>
        </p:spPr>
        <p:txBody>
          <a:bodyPr>
            <a:noAutofit/>
          </a:bodyPr>
          <a:lstStyle>
            <a:lvl1pPr marL="0" indent="0" algn="ctr">
              <a:lnSpc>
                <a:spcPct val="150000"/>
              </a:lnSpc>
              <a:buNone/>
              <a:defRPr sz="3749" b="0" i="0">
                <a:solidFill>
                  <a:srgbClr val="F1EAE0"/>
                </a:solidFill>
                <a:latin typeface="AVANTGARDE MEDIUM MEDIUM:001.00" pitchFamily="2" charset="0"/>
                <a:cs typeface="David Libre" panose="00000500000000000000" pitchFamily="2" charset="-79"/>
              </a:defRPr>
            </a:lvl1pPr>
          </a:lstStyle>
          <a:p>
            <a:pPr lvl="0"/>
            <a:r>
              <a:rPr lang="en-US" dirty="0"/>
              <a:t>Click to edit text style</a:t>
            </a:r>
          </a:p>
        </p:txBody>
      </p:sp>
      <p:sp>
        <p:nvSpPr>
          <p:cNvPr id="11" name="Text Placeholder 9">
            <a:extLst>
              <a:ext uri="{FF2B5EF4-FFF2-40B4-BE49-F238E27FC236}">
                <a16:creationId xmlns:a16="http://schemas.microsoft.com/office/drawing/2014/main" id="{3555CD8A-98ED-4214-82D2-6232DEBA78E5}"/>
              </a:ext>
            </a:extLst>
          </p:cNvPr>
          <p:cNvSpPr>
            <a:spLocks noGrp="1"/>
          </p:cNvSpPr>
          <p:nvPr>
            <p:ph type="body" sz="quarter" idx="16" hasCustomPrompt="1"/>
          </p:nvPr>
        </p:nvSpPr>
        <p:spPr>
          <a:xfrm>
            <a:off x="10396267" y="3194998"/>
            <a:ext cx="626318" cy="408600"/>
          </a:xfrm>
        </p:spPr>
        <p:txBody>
          <a:bodyPr>
            <a:noAutofit/>
          </a:bodyPr>
          <a:lstStyle>
            <a:lvl1pPr marL="0" indent="0" algn="ctr">
              <a:lnSpc>
                <a:spcPct val="150000"/>
              </a:lnSpc>
              <a:buNone/>
              <a:defRPr sz="1750" b="0" i="0">
                <a:solidFill>
                  <a:srgbClr val="F1EAE0"/>
                </a:solidFill>
                <a:latin typeface="AVANTGARDE MEDIUM MEDIUM:001.00" pitchFamily="2" charset="0"/>
                <a:cs typeface="David Libre" panose="00000500000000000000" pitchFamily="2" charset="-79"/>
              </a:defRPr>
            </a:lvl1pPr>
          </a:lstStyle>
          <a:p>
            <a:pPr lvl="0"/>
            <a:r>
              <a:rPr lang="en-US" dirty="0"/>
              <a:t>00</a:t>
            </a:r>
          </a:p>
        </p:txBody>
      </p:sp>
    </p:spTree>
    <p:extLst>
      <p:ext uri="{BB962C8B-B14F-4D97-AF65-F5344CB8AC3E}">
        <p14:creationId xmlns:p14="http://schemas.microsoft.com/office/powerpoint/2010/main" val="3159451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Blank">
    <p:bg>
      <p:bgPr>
        <a:solidFill>
          <a:srgbClr val="F1EAE0"/>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88A2B59E-DF87-46E8-8AEE-319102A901FE}"/>
              </a:ext>
            </a:extLst>
          </p:cNvPr>
          <p:cNvSpPr/>
          <p:nvPr userDrawn="1"/>
        </p:nvSpPr>
        <p:spPr>
          <a:xfrm>
            <a:off x="1837567" y="1103672"/>
            <a:ext cx="3240777" cy="851694"/>
          </a:xfrm>
          <a:prstGeom prst="roundRect">
            <a:avLst>
              <a:gd name="adj" fmla="val 50000"/>
            </a:avLst>
          </a:prstGeom>
          <a:solidFill>
            <a:srgbClr val="32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i="0" dirty="0">
              <a:latin typeface="Martel DemiBold" pitchFamily="2" charset="77"/>
            </a:endParaRPr>
          </a:p>
        </p:txBody>
      </p:sp>
      <p:sp>
        <p:nvSpPr>
          <p:cNvPr id="3" name="Footer Placeholder 2"/>
          <p:cNvSpPr>
            <a:spLocks noGrp="1"/>
          </p:cNvSpPr>
          <p:nvPr>
            <p:ph type="ftr" sz="quarter" idx="11"/>
          </p:nvPr>
        </p:nvSpPr>
        <p:spPr>
          <a:xfrm>
            <a:off x="224829" y="6368430"/>
            <a:ext cx="1832161" cy="291600"/>
          </a:xfrm>
        </p:spPr>
        <p:txBody>
          <a:bodyPr anchor="t"/>
          <a:lstStyle>
            <a:lvl1pPr algn="l">
              <a:lnSpc>
                <a:spcPct val="150000"/>
              </a:lnSpc>
              <a:defRPr b="0" i="0"/>
            </a:lvl1pPr>
          </a:lstStyle>
          <a:p>
            <a:r>
              <a:rPr lang="en-US" dirty="0" err="1">
                <a:solidFill>
                  <a:srgbClr val="324A32"/>
                </a:solidFill>
                <a:ea typeface="Inter" panose="020B0502030000000004" pitchFamily="34" charset="0"/>
              </a:rPr>
              <a:t>www.visuelcolonie.co</a:t>
            </a:r>
            <a:endParaRPr lang="en-US" dirty="0">
              <a:solidFill>
                <a:srgbClr val="324A32"/>
              </a:solidFill>
              <a:ea typeface="Inter" panose="020B0502030000000004" pitchFamily="34" charset="0"/>
            </a:endParaRPr>
          </a:p>
        </p:txBody>
      </p:sp>
      <p:sp>
        <p:nvSpPr>
          <p:cNvPr id="4" name="Slide Number Placeholder 3"/>
          <p:cNvSpPr>
            <a:spLocks noGrp="1"/>
          </p:cNvSpPr>
          <p:nvPr>
            <p:ph type="sldNum" sz="quarter" idx="12"/>
          </p:nvPr>
        </p:nvSpPr>
        <p:spPr>
          <a:xfrm>
            <a:off x="11661298" y="6368430"/>
            <a:ext cx="323958" cy="291600"/>
          </a:xfrm>
        </p:spPr>
        <p:txBody>
          <a:bodyPr anchor="t"/>
          <a:lstStyle>
            <a:lvl1pPr algn="r">
              <a:lnSpc>
                <a:spcPct val="150000"/>
              </a:lnSpc>
              <a:defRPr>
                <a:solidFill>
                  <a:srgbClr val="324A32"/>
                </a:solidFill>
              </a:defRPr>
            </a:lvl1pPr>
          </a:lstStyle>
          <a:p>
            <a:fld id="{7018E815-6CF9-4663-B367-1F210EBF2DA9}" type="slidenum">
              <a:rPr lang="en-US" smtClean="0"/>
              <a:pPr/>
              <a:t>‹Nº›</a:t>
            </a:fld>
            <a:endParaRPr lang="en-US" dirty="0"/>
          </a:p>
        </p:txBody>
      </p:sp>
      <p:sp>
        <p:nvSpPr>
          <p:cNvPr id="9" name="Text Placeholder 9">
            <a:extLst>
              <a:ext uri="{FF2B5EF4-FFF2-40B4-BE49-F238E27FC236}">
                <a16:creationId xmlns:a16="http://schemas.microsoft.com/office/drawing/2014/main" id="{8180756F-8F6F-4CF5-BEAE-9D81D7F8A83D}"/>
              </a:ext>
            </a:extLst>
          </p:cNvPr>
          <p:cNvSpPr>
            <a:spLocks noGrp="1"/>
          </p:cNvSpPr>
          <p:nvPr>
            <p:ph type="body" sz="quarter" idx="14"/>
          </p:nvPr>
        </p:nvSpPr>
        <p:spPr>
          <a:xfrm>
            <a:off x="1836966" y="986612"/>
            <a:ext cx="3241378" cy="822600"/>
          </a:xfrm>
        </p:spPr>
        <p:txBody>
          <a:bodyPr>
            <a:noAutofit/>
          </a:bodyPr>
          <a:lstStyle>
            <a:lvl1pPr marL="0" indent="0" algn="ctr">
              <a:lnSpc>
                <a:spcPct val="150000"/>
              </a:lnSpc>
              <a:buNone/>
              <a:defRPr sz="3749" b="0" i="0">
                <a:solidFill>
                  <a:srgbClr val="F1EAE0"/>
                </a:solidFill>
                <a:latin typeface="AVANTGARDE MEDIUM MEDIUM:001.00" pitchFamily="2" charset="0"/>
                <a:cs typeface="David Libre" panose="00000500000000000000" pitchFamily="2" charset="-79"/>
              </a:defRPr>
            </a:lvl1pPr>
          </a:lstStyle>
          <a:p>
            <a:pPr lvl="0"/>
            <a:r>
              <a:rPr lang="en-US" dirty="0"/>
              <a:t>Click to edit</a:t>
            </a:r>
          </a:p>
        </p:txBody>
      </p:sp>
      <p:sp>
        <p:nvSpPr>
          <p:cNvPr id="10" name="Text Placeholder 9">
            <a:extLst>
              <a:ext uri="{FF2B5EF4-FFF2-40B4-BE49-F238E27FC236}">
                <a16:creationId xmlns:a16="http://schemas.microsoft.com/office/drawing/2014/main" id="{BDB308E8-30FA-4041-AC83-0EEA9353818F}"/>
              </a:ext>
            </a:extLst>
          </p:cNvPr>
          <p:cNvSpPr>
            <a:spLocks noGrp="1"/>
          </p:cNvSpPr>
          <p:nvPr>
            <p:ph type="body" sz="quarter" idx="15" hasCustomPrompt="1"/>
          </p:nvPr>
        </p:nvSpPr>
        <p:spPr>
          <a:xfrm>
            <a:off x="6584367" y="2680050"/>
            <a:ext cx="4006278" cy="1398600"/>
          </a:xfrm>
        </p:spPr>
        <p:txBody>
          <a:bodyPr>
            <a:noAutofit/>
          </a:bodyPr>
          <a:lstStyle>
            <a:lvl1pPr marL="0" indent="0" algn="l">
              <a:lnSpc>
                <a:spcPct val="150000"/>
              </a:lnSpc>
              <a:buNone/>
              <a:defRPr sz="1200" b="1" i="0">
                <a:solidFill>
                  <a:schemeClr val="tx1">
                    <a:lumMod val="65000"/>
                    <a:lumOff val="35000"/>
                  </a:schemeClr>
                </a:solidFill>
                <a:latin typeface="Martel DemiBold" pitchFamily="2" charset="77"/>
                <a:cs typeface="David Libre" panose="00000500000000000000" pitchFamily="2" charset="-79"/>
              </a:defRPr>
            </a:lvl1pPr>
          </a:lstStyle>
          <a:p>
            <a:pPr lvl="0"/>
            <a:r>
              <a:rPr lang="en-US" dirty="0"/>
              <a:t>Click to edit master text style</a:t>
            </a:r>
          </a:p>
        </p:txBody>
      </p:sp>
      <p:sp>
        <p:nvSpPr>
          <p:cNvPr id="11" name="Text Placeholder 9">
            <a:extLst>
              <a:ext uri="{FF2B5EF4-FFF2-40B4-BE49-F238E27FC236}">
                <a16:creationId xmlns:a16="http://schemas.microsoft.com/office/drawing/2014/main" id="{E0DE524B-3566-4041-BB19-706B8012B3BA}"/>
              </a:ext>
            </a:extLst>
          </p:cNvPr>
          <p:cNvSpPr>
            <a:spLocks noGrp="1"/>
          </p:cNvSpPr>
          <p:nvPr>
            <p:ph type="body" sz="quarter" idx="16" hasCustomPrompt="1"/>
          </p:nvPr>
        </p:nvSpPr>
        <p:spPr>
          <a:xfrm>
            <a:off x="1837567" y="2675646"/>
            <a:ext cx="4006278" cy="2511000"/>
          </a:xfrm>
        </p:spPr>
        <p:txBody>
          <a:bodyPr>
            <a:noAutofit/>
          </a:bodyPr>
          <a:lstStyle>
            <a:lvl1pPr marL="0" indent="0" algn="l">
              <a:lnSpc>
                <a:spcPct val="150000"/>
              </a:lnSpc>
              <a:buNone/>
              <a:defRPr sz="1200" b="1" i="0">
                <a:solidFill>
                  <a:schemeClr val="tx1">
                    <a:lumMod val="65000"/>
                    <a:lumOff val="35000"/>
                  </a:schemeClr>
                </a:solidFill>
                <a:latin typeface="Martel DemiBold" pitchFamily="2" charset="77"/>
                <a:cs typeface="David Libre" panose="00000500000000000000" pitchFamily="2" charset="-79"/>
              </a:defRPr>
            </a:lvl1pPr>
          </a:lstStyle>
          <a:p>
            <a:pPr lvl="0"/>
            <a:r>
              <a:rPr lang="en-US" dirty="0"/>
              <a:t>Click to edit master text style</a:t>
            </a:r>
          </a:p>
        </p:txBody>
      </p:sp>
      <p:sp>
        <p:nvSpPr>
          <p:cNvPr id="12" name="Text Placeholder 9">
            <a:extLst>
              <a:ext uri="{FF2B5EF4-FFF2-40B4-BE49-F238E27FC236}">
                <a16:creationId xmlns:a16="http://schemas.microsoft.com/office/drawing/2014/main" id="{96979B97-056E-4CF8-8C4D-7279673FAD3E}"/>
              </a:ext>
            </a:extLst>
          </p:cNvPr>
          <p:cNvSpPr>
            <a:spLocks noGrp="1"/>
          </p:cNvSpPr>
          <p:nvPr>
            <p:ph type="body" sz="quarter" idx="17" hasCustomPrompt="1"/>
          </p:nvPr>
        </p:nvSpPr>
        <p:spPr>
          <a:xfrm>
            <a:off x="6584367" y="4778046"/>
            <a:ext cx="2150720" cy="408600"/>
          </a:xfrm>
        </p:spPr>
        <p:txBody>
          <a:bodyPr>
            <a:noAutofit/>
          </a:bodyPr>
          <a:lstStyle>
            <a:lvl1pPr marL="0" indent="0" algn="l">
              <a:lnSpc>
                <a:spcPct val="150000"/>
              </a:lnSpc>
              <a:buNone/>
              <a:defRPr sz="1750" b="0" i="0">
                <a:solidFill>
                  <a:srgbClr val="324A32"/>
                </a:solidFill>
                <a:latin typeface="AVANTGARDE MEDIUM MEDIUM:001.00" pitchFamily="2" charset="0"/>
                <a:cs typeface="David Libre" panose="00000500000000000000" pitchFamily="2" charset="-79"/>
              </a:defRPr>
            </a:lvl1pPr>
          </a:lstStyle>
          <a:p>
            <a:pPr lvl="0"/>
            <a:r>
              <a:rPr lang="en-US" dirty="0"/>
              <a:t>Click to edit text</a:t>
            </a:r>
          </a:p>
        </p:txBody>
      </p:sp>
    </p:spTree>
    <p:extLst>
      <p:ext uri="{BB962C8B-B14F-4D97-AF65-F5344CB8AC3E}">
        <p14:creationId xmlns:p14="http://schemas.microsoft.com/office/powerpoint/2010/main" val="906071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253A2E-4EEB-42EF-BC88-AD0BE5B872DB}" type="datetimeFigureOut">
              <a:rPr lang="ru-RU" smtClean="0"/>
              <a:t>06.09.2024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4730313-29A6-4D5B-A27A-B362436FA5D8}" type="slidenum">
              <a:rPr lang="ru-RU" smtClean="0"/>
              <a:t>‹Nº›</a:t>
            </a:fld>
            <a:endParaRPr lang="ru-RU"/>
          </a:p>
        </p:txBody>
      </p:sp>
    </p:spTree>
    <p:extLst>
      <p:ext uri="{BB962C8B-B14F-4D97-AF65-F5344CB8AC3E}">
        <p14:creationId xmlns:p14="http://schemas.microsoft.com/office/powerpoint/2010/main" val="3329991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253A2E-4EEB-42EF-BC88-AD0BE5B872DB}" type="datetimeFigureOut">
              <a:rPr lang="ru-RU" smtClean="0"/>
              <a:t>06.09.2024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4730313-29A6-4D5B-A27A-B362436FA5D8}" type="slidenum">
              <a:rPr lang="ru-RU" smtClean="0"/>
              <a:t>‹Nº›</a:t>
            </a:fld>
            <a:endParaRPr lang="ru-RU"/>
          </a:p>
        </p:txBody>
      </p:sp>
    </p:spTree>
    <p:extLst>
      <p:ext uri="{BB962C8B-B14F-4D97-AF65-F5344CB8AC3E}">
        <p14:creationId xmlns:p14="http://schemas.microsoft.com/office/powerpoint/2010/main" val="3146805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75253A2E-4EEB-42EF-BC88-AD0BE5B872DB}" type="datetimeFigureOut">
              <a:rPr lang="ru-RU" smtClean="0"/>
              <a:t>06.09.2024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4730313-29A6-4D5B-A27A-B362436FA5D8}" type="slidenum">
              <a:rPr lang="ru-RU" smtClean="0"/>
              <a:t>‹Nº›</a:t>
            </a:fld>
            <a:endParaRPr lang="ru-RU"/>
          </a:p>
        </p:txBody>
      </p:sp>
    </p:spTree>
    <p:extLst>
      <p:ext uri="{BB962C8B-B14F-4D97-AF65-F5344CB8AC3E}">
        <p14:creationId xmlns:p14="http://schemas.microsoft.com/office/powerpoint/2010/main" val="937259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75253A2E-4EEB-42EF-BC88-AD0BE5B872DB}" type="datetimeFigureOut">
              <a:rPr lang="ru-RU" smtClean="0"/>
              <a:t>06.09.2024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4730313-29A6-4D5B-A27A-B362436FA5D8}" type="slidenum">
              <a:rPr lang="ru-RU" smtClean="0"/>
              <a:t>‹Nº›</a:t>
            </a:fld>
            <a:endParaRPr lang="ru-RU"/>
          </a:p>
        </p:txBody>
      </p:sp>
    </p:spTree>
    <p:extLst>
      <p:ext uri="{BB962C8B-B14F-4D97-AF65-F5344CB8AC3E}">
        <p14:creationId xmlns:p14="http://schemas.microsoft.com/office/powerpoint/2010/main" val="1773025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02 options">
    <p:spTree>
      <p:nvGrpSpPr>
        <p:cNvPr id="1" name=""/>
        <p:cNvGrpSpPr/>
        <p:nvPr/>
      </p:nvGrpSpPr>
      <p:grpSpPr>
        <a:xfrm>
          <a:off x="0" y="0"/>
          <a:ext cx="0" cy="0"/>
          <a:chOff x="0" y="0"/>
          <a:chExt cx="0" cy="0"/>
        </a:xfrm>
      </p:grpSpPr>
      <p:sp>
        <p:nvSpPr>
          <p:cNvPr id="34" name="Text Placeholder 33"/>
          <p:cNvSpPr>
            <a:spLocks noGrp="1"/>
          </p:cNvSpPr>
          <p:nvPr>
            <p:ph type="body" sz="quarter" idx="11" hasCustomPrompt="1"/>
          </p:nvPr>
        </p:nvSpPr>
        <p:spPr>
          <a:xfrm>
            <a:off x="840105" y="3279774"/>
            <a:ext cx="2531746" cy="1558925"/>
          </a:xfrm>
        </p:spPr>
        <p:txBody>
          <a:bodyPr>
            <a:noAutofit/>
          </a:bodyPr>
          <a:lstStyle>
            <a:lvl1pPr marL="0" indent="0">
              <a:buNone/>
              <a:defRPr sz="1200">
                <a:solidFill>
                  <a:schemeClr val="tx1"/>
                </a:solidFill>
              </a:defRPr>
            </a:lvl1pPr>
          </a:lstStyle>
          <a:p>
            <a:pPr lvl="0"/>
            <a:r>
              <a:rPr lang="en-US"/>
              <a:t>Lorem ipsum dolor sit amet, consectetur adipiscing elit, sed do eiusmod tempor incididunt ut labore et dolore magna aliqua. Ut enim ad minim veniam, quis nostrud exercitation ullamco laboris nisi ut aliquip ex ea commodo consequat. </a:t>
            </a:r>
          </a:p>
        </p:txBody>
      </p:sp>
      <p:sp>
        <p:nvSpPr>
          <p:cNvPr id="37" name="Text Placeholder 36"/>
          <p:cNvSpPr>
            <a:spLocks noGrp="1"/>
          </p:cNvSpPr>
          <p:nvPr>
            <p:ph type="body" sz="quarter" idx="12" hasCustomPrompt="1"/>
          </p:nvPr>
        </p:nvSpPr>
        <p:spPr>
          <a:xfrm>
            <a:off x="8905875" y="2484438"/>
            <a:ext cx="2489516" cy="541338"/>
          </a:xfrm>
        </p:spPr>
        <p:txBody>
          <a:bodyPr>
            <a:noAutofit/>
          </a:bodyPr>
          <a:lstStyle>
            <a:lvl1pPr marL="0" indent="0" algn="r">
              <a:buNone/>
              <a:defRPr kumimoji="0" lang="en-US" sz="24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02</a:t>
            </a:r>
            <a:endParaRPr lang="ru-RU"/>
          </a:p>
        </p:txBody>
      </p:sp>
      <p:sp>
        <p:nvSpPr>
          <p:cNvPr id="44" name="Text Placeholder 33"/>
          <p:cNvSpPr>
            <a:spLocks noGrp="1"/>
          </p:cNvSpPr>
          <p:nvPr>
            <p:ph type="body" sz="quarter" idx="13" hasCustomPrompt="1"/>
          </p:nvPr>
        </p:nvSpPr>
        <p:spPr>
          <a:xfrm>
            <a:off x="8905875" y="3301998"/>
            <a:ext cx="2489516" cy="1558925"/>
          </a:xfrm>
        </p:spPr>
        <p:txBody>
          <a:bodyPr>
            <a:noAutofit/>
          </a:bodyPr>
          <a:lstStyle>
            <a:lvl1pPr marL="0" indent="0" algn="r">
              <a:buNone/>
              <a:defRPr sz="1200">
                <a:solidFill>
                  <a:schemeClr val="tx1"/>
                </a:solidFill>
              </a:defRPr>
            </a:lvl1pPr>
          </a:lstStyle>
          <a:p>
            <a:pPr lvl="0"/>
            <a:r>
              <a:rPr lang="en-US"/>
              <a:t>Lorem ipsum dolor sit amet, consectetur adipiscing elit, sed do eiusmod tempor incididunt ut labore et dolore magna aliqua. Ut enim ad minim veniam, quis nostrud exercitation ullamco laboris nisi ut aliquip ex ea commodo consequat. </a:t>
            </a:r>
          </a:p>
        </p:txBody>
      </p:sp>
      <p:sp>
        <p:nvSpPr>
          <p:cNvPr id="45" name="Text Placeholder 36"/>
          <p:cNvSpPr>
            <a:spLocks noGrp="1"/>
          </p:cNvSpPr>
          <p:nvPr>
            <p:ph type="body" sz="quarter" idx="14" hasCustomPrompt="1"/>
          </p:nvPr>
        </p:nvSpPr>
        <p:spPr>
          <a:xfrm>
            <a:off x="840104" y="2490789"/>
            <a:ext cx="2531747" cy="541338"/>
          </a:xfrm>
        </p:spPr>
        <p:txBody>
          <a:bodyPr>
            <a:noAutofit/>
          </a:bodyPr>
          <a:lstStyle>
            <a:lvl1pPr marL="0" indent="0" algn="l">
              <a:buNone/>
              <a:defRPr kumimoji="0" lang="en-US" sz="24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01</a:t>
            </a:r>
            <a:endParaRPr lang="ru-RU"/>
          </a:p>
        </p:txBody>
      </p:sp>
    </p:spTree>
    <p:extLst>
      <p:ext uri="{BB962C8B-B14F-4D97-AF65-F5344CB8AC3E}">
        <p14:creationId xmlns:p14="http://schemas.microsoft.com/office/powerpoint/2010/main" val="2485861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04 options">
    <p:spTree>
      <p:nvGrpSpPr>
        <p:cNvPr id="1" name=""/>
        <p:cNvGrpSpPr/>
        <p:nvPr/>
      </p:nvGrpSpPr>
      <p:grpSpPr>
        <a:xfrm>
          <a:off x="0" y="0"/>
          <a:ext cx="0" cy="0"/>
          <a:chOff x="0" y="0"/>
          <a:chExt cx="0" cy="0"/>
        </a:xfrm>
      </p:grpSpPr>
      <p:sp>
        <p:nvSpPr>
          <p:cNvPr id="34" name="Text Placeholder 33"/>
          <p:cNvSpPr>
            <a:spLocks noGrp="1"/>
          </p:cNvSpPr>
          <p:nvPr>
            <p:ph type="body" sz="quarter" idx="11" hasCustomPrompt="1"/>
          </p:nvPr>
        </p:nvSpPr>
        <p:spPr>
          <a:xfrm>
            <a:off x="1106805" y="1274759"/>
            <a:ext cx="2531746" cy="858842"/>
          </a:xfrm>
        </p:spPr>
        <p:txBody>
          <a:bodyPr>
            <a:noAutofit/>
          </a:bodyPr>
          <a:lstStyle>
            <a:lvl1pPr marL="0" indent="0">
              <a:buNone/>
              <a:defRPr sz="1200">
                <a:solidFill>
                  <a:schemeClr val="tx1"/>
                </a:solidFill>
              </a:defRPr>
            </a:lvl1pPr>
          </a:lstStyle>
          <a:p>
            <a:pPr lvl="0"/>
            <a:r>
              <a:rPr lang="en-US"/>
              <a:t>Lorem ipsum dolor sit amet, consectetur adipiscing elit, sed do eiusmod tempor incididunt ut labore et dolore magna aliqua. </a:t>
            </a:r>
          </a:p>
        </p:txBody>
      </p:sp>
      <p:sp>
        <p:nvSpPr>
          <p:cNvPr id="37" name="Text Placeholder 36"/>
          <p:cNvSpPr>
            <a:spLocks noGrp="1"/>
          </p:cNvSpPr>
          <p:nvPr>
            <p:ph type="body" sz="quarter" idx="12" hasCustomPrompt="1"/>
          </p:nvPr>
        </p:nvSpPr>
        <p:spPr>
          <a:xfrm>
            <a:off x="8905875" y="733421"/>
            <a:ext cx="2489516" cy="541338"/>
          </a:xfrm>
        </p:spPr>
        <p:txBody>
          <a:bodyPr>
            <a:noAutofit/>
          </a:bodyPr>
          <a:lstStyle>
            <a:lvl1pPr marL="0" indent="0" algn="r">
              <a:buNone/>
              <a:defRPr kumimoji="0" lang="en-US" sz="24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a:t>
            </a:r>
            <a:r>
              <a:rPr lang="ru-RU"/>
              <a:t>3</a:t>
            </a:r>
          </a:p>
        </p:txBody>
      </p:sp>
      <p:sp>
        <p:nvSpPr>
          <p:cNvPr id="44" name="Text Placeholder 33"/>
          <p:cNvSpPr>
            <a:spLocks noGrp="1"/>
          </p:cNvSpPr>
          <p:nvPr>
            <p:ph type="body" sz="quarter" idx="13" hasCustomPrompt="1"/>
          </p:nvPr>
        </p:nvSpPr>
        <p:spPr>
          <a:xfrm>
            <a:off x="8791575" y="1287459"/>
            <a:ext cx="2603816" cy="793752"/>
          </a:xfrm>
        </p:spPr>
        <p:txBody>
          <a:bodyPr>
            <a:noAutofit/>
          </a:bodyPr>
          <a:lstStyle>
            <a:lvl1pPr marL="0" indent="0" algn="r">
              <a:buNone/>
              <a:defRPr sz="1200">
                <a:solidFill>
                  <a:schemeClr val="tx1"/>
                </a:solidFill>
              </a:defRPr>
            </a:lvl1pPr>
          </a:lstStyle>
          <a:p>
            <a:pPr lvl="0"/>
            <a:r>
              <a:rPr lang="en-US"/>
              <a:t>Lorem ipsum dolor sit amet, consectetur adipiscing elit, sed do eiusmod tempor incididunt ut labore et dolore magna aliqua. </a:t>
            </a:r>
          </a:p>
        </p:txBody>
      </p:sp>
      <p:sp>
        <p:nvSpPr>
          <p:cNvPr id="45" name="Text Placeholder 36"/>
          <p:cNvSpPr>
            <a:spLocks noGrp="1"/>
          </p:cNvSpPr>
          <p:nvPr>
            <p:ph type="body" sz="quarter" idx="14" hasCustomPrompt="1"/>
          </p:nvPr>
        </p:nvSpPr>
        <p:spPr>
          <a:xfrm>
            <a:off x="1106804" y="733421"/>
            <a:ext cx="2531747" cy="541338"/>
          </a:xfrm>
        </p:spPr>
        <p:txBody>
          <a:bodyPr>
            <a:noAutofit/>
          </a:bodyPr>
          <a:lstStyle>
            <a:lvl1pPr marL="0" indent="0" algn="l">
              <a:buNone/>
              <a:defRPr kumimoji="0" lang="en-US" sz="2400" b="1" i="0" u="none" strike="noStrike" kern="1200" cap="none" normalizeH="0" baseline="0" dirty="0" smtClean="0">
                <a:ln>
                  <a:noFill/>
                </a:ln>
                <a:solidFill>
                  <a:schemeClr val="accent2"/>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2</a:t>
            </a:r>
          </a:p>
        </p:txBody>
      </p:sp>
      <p:sp>
        <p:nvSpPr>
          <p:cNvPr id="10" name="Text Placeholder 33"/>
          <p:cNvSpPr>
            <a:spLocks noGrp="1"/>
          </p:cNvSpPr>
          <p:nvPr>
            <p:ph type="body" sz="quarter" idx="15" hasCustomPrompt="1"/>
          </p:nvPr>
        </p:nvSpPr>
        <p:spPr>
          <a:xfrm>
            <a:off x="1106805" y="5246684"/>
            <a:ext cx="2531746" cy="858842"/>
          </a:xfrm>
        </p:spPr>
        <p:txBody>
          <a:bodyPr>
            <a:noAutofit/>
          </a:bodyPr>
          <a:lstStyle>
            <a:lvl1pPr marL="0" indent="0">
              <a:buNone/>
              <a:defRPr sz="1200">
                <a:solidFill>
                  <a:schemeClr val="tx1"/>
                </a:solidFill>
              </a:defRPr>
            </a:lvl1pPr>
          </a:lstStyle>
          <a:p>
            <a:pPr lvl="0"/>
            <a:r>
              <a:rPr lang="en-US"/>
              <a:t>Lorem ipsum dolor sit amet, consectetur adipiscing elit, sed do eiusmod tempor incididunt ut labore et dolore magna aliqua. </a:t>
            </a:r>
          </a:p>
        </p:txBody>
      </p:sp>
      <p:sp>
        <p:nvSpPr>
          <p:cNvPr id="11" name="Text Placeholder 36"/>
          <p:cNvSpPr>
            <a:spLocks noGrp="1"/>
          </p:cNvSpPr>
          <p:nvPr>
            <p:ph type="body" sz="quarter" idx="16" hasCustomPrompt="1"/>
          </p:nvPr>
        </p:nvSpPr>
        <p:spPr>
          <a:xfrm>
            <a:off x="1106804" y="4705346"/>
            <a:ext cx="2531747" cy="541338"/>
          </a:xfrm>
        </p:spPr>
        <p:txBody>
          <a:bodyPr>
            <a:noAutofit/>
          </a:bodyPr>
          <a:lstStyle>
            <a:lvl1pPr marL="0" indent="0" algn="l">
              <a:buNone/>
              <a:defRPr kumimoji="0" lang="en-US" sz="24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1</a:t>
            </a:r>
          </a:p>
        </p:txBody>
      </p:sp>
      <p:sp>
        <p:nvSpPr>
          <p:cNvPr id="12" name="Text Placeholder 36"/>
          <p:cNvSpPr>
            <a:spLocks noGrp="1"/>
          </p:cNvSpPr>
          <p:nvPr>
            <p:ph type="body" sz="quarter" idx="17" hasCustomPrompt="1"/>
          </p:nvPr>
        </p:nvSpPr>
        <p:spPr>
          <a:xfrm>
            <a:off x="8905875" y="4705346"/>
            <a:ext cx="2489516" cy="541338"/>
          </a:xfrm>
        </p:spPr>
        <p:txBody>
          <a:bodyPr>
            <a:noAutofit/>
          </a:bodyPr>
          <a:lstStyle>
            <a:lvl1pPr marL="0" indent="0" algn="r">
              <a:buNone/>
              <a:defRPr kumimoji="0" lang="en-US" sz="240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4</a:t>
            </a:r>
          </a:p>
        </p:txBody>
      </p:sp>
      <p:sp>
        <p:nvSpPr>
          <p:cNvPr id="13" name="Text Placeholder 33"/>
          <p:cNvSpPr>
            <a:spLocks noGrp="1"/>
          </p:cNvSpPr>
          <p:nvPr>
            <p:ph type="body" sz="quarter" idx="18" hasCustomPrompt="1"/>
          </p:nvPr>
        </p:nvSpPr>
        <p:spPr>
          <a:xfrm>
            <a:off x="8791575" y="5259384"/>
            <a:ext cx="2603816" cy="793752"/>
          </a:xfrm>
        </p:spPr>
        <p:txBody>
          <a:bodyPr>
            <a:noAutofit/>
          </a:bodyPr>
          <a:lstStyle>
            <a:lvl1pPr marL="0" indent="0" algn="r">
              <a:buNone/>
              <a:defRPr sz="1200">
                <a:solidFill>
                  <a:schemeClr val="tx1"/>
                </a:solidFill>
              </a:defRPr>
            </a:lvl1pPr>
          </a:lstStyle>
          <a:p>
            <a:pPr lvl="0"/>
            <a:r>
              <a:rPr lang="en-US"/>
              <a:t>Lorem ipsum dolor sit amet, consectetur adipiscing elit, sed do eiusmod tempor incididunt ut labore et dolore magna aliqua. </a:t>
            </a:r>
          </a:p>
        </p:txBody>
      </p:sp>
    </p:spTree>
    <p:extLst>
      <p:ext uri="{BB962C8B-B14F-4D97-AF65-F5344CB8AC3E}">
        <p14:creationId xmlns:p14="http://schemas.microsoft.com/office/powerpoint/2010/main" val="3553440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05 options">
    <p:spTree>
      <p:nvGrpSpPr>
        <p:cNvPr id="1" name=""/>
        <p:cNvGrpSpPr/>
        <p:nvPr/>
      </p:nvGrpSpPr>
      <p:grpSpPr>
        <a:xfrm>
          <a:off x="0" y="0"/>
          <a:ext cx="0" cy="0"/>
          <a:chOff x="0" y="0"/>
          <a:chExt cx="0" cy="0"/>
        </a:xfrm>
      </p:grpSpPr>
      <p:pic>
        <p:nvPicPr>
          <p:cNvPr id="2" name="Picture 1" hidden="1"/>
          <p:cNvPicPr>
            <a:picLocks noChangeAspect="1"/>
          </p:cNvPicPr>
          <p:nvPr userDrawn="1"/>
        </p:nvPicPr>
        <p:blipFill>
          <a:blip r:embed="rId2"/>
          <a:stretch>
            <a:fillRect/>
          </a:stretch>
        </p:blipFill>
        <p:spPr>
          <a:xfrm>
            <a:off x="3018" y="2412"/>
            <a:ext cx="12188982" cy="6859156"/>
          </a:xfrm>
          <a:prstGeom prst="rect">
            <a:avLst/>
          </a:prstGeom>
        </p:spPr>
      </p:pic>
      <p:sp>
        <p:nvSpPr>
          <p:cNvPr id="10" name="Text Placeholder 33"/>
          <p:cNvSpPr>
            <a:spLocks noGrp="1"/>
          </p:cNvSpPr>
          <p:nvPr>
            <p:ph type="body" sz="quarter" idx="15" hasCustomPrompt="1"/>
          </p:nvPr>
        </p:nvSpPr>
        <p:spPr>
          <a:xfrm>
            <a:off x="1106803" y="5418134"/>
            <a:ext cx="2074545" cy="858842"/>
          </a:xfrm>
        </p:spPr>
        <p:txBody>
          <a:bodyPr>
            <a:noAutofit/>
          </a:bodyPr>
          <a:lstStyle>
            <a:lvl1pPr marL="0" indent="0">
              <a:buNone/>
              <a:defRPr sz="1200">
                <a:solidFill>
                  <a:schemeClr val="tx1"/>
                </a:solidFill>
              </a:defRPr>
            </a:lvl1pPr>
          </a:lstStyle>
          <a:p>
            <a:pPr lvl="0"/>
            <a:r>
              <a:rPr lang="en-US"/>
              <a:t>Lorem ipsum dolor sit amet, consectetur adipiscing elit, sed do eiusmod tempor</a:t>
            </a:r>
          </a:p>
        </p:txBody>
      </p:sp>
      <p:sp>
        <p:nvSpPr>
          <p:cNvPr id="11" name="Text Placeholder 36"/>
          <p:cNvSpPr>
            <a:spLocks noGrp="1"/>
          </p:cNvSpPr>
          <p:nvPr>
            <p:ph type="body" sz="quarter" idx="16" hasCustomPrompt="1"/>
          </p:nvPr>
        </p:nvSpPr>
        <p:spPr>
          <a:xfrm>
            <a:off x="1106803" y="5035548"/>
            <a:ext cx="2226947" cy="541338"/>
          </a:xfrm>
        </p:spPr>
        <p:txBody>
          <a:bodyPr>
            <a:noAutofit/>
          </a:bodyPr>
          <a:lstStyle>
            <a:lvl1pPr marL="0" indent="0" algn="l">
              <a:buNone/>
              <a:defRPr kumimoji="0" lang="en-US" sz="20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1</a:t>
            </a:r>
          </a:p>
        </p:txBody>
      </p:sp>
      <p:sp>
        <p:nvSpPr>
          <p:cNvPr id="14" name="Text Placeholder 33"/>
          <p:cNvSpPr>
            <a:spLocks noGrp="1"/>
          </p:cNvSpPr>
          <p:nvPr>
            <p:ph type="body" sz="quarter" idx="19" hasCustomPrompt="1"/>
          </p:nvPr>
        </p:nvSpPr>
        <p:spPr>
          <a:xfrm>
            <a:off x="1011553" y="3433362"/>
            <a:ext cx="2074545" cy="858842"/>
          </a:xfrm>
        </p:spPr>
        <p:txBody>
          <a:bodyPr>
            <a:noAutofit/>
          </a:bodyPr>
          <a:lstStyle>
            <a:lvl1pPr marL="0" indent="0">
              <a:buNone/>
              <a:defRPr sz="1200">
                <a:solidFill>
                  <a:schemeClr val="tx1"/>
                </a:solidFill>
              </a:defRPr>
            </a:lvl1pPr>
          </a:lstStyle>
          <a:p>
            <a:pPr lvl="0"/>
            <a:r>
              <a:rPr lang="en-US"/>
              <a:t>Lorem ipsum dolor sit amet, consectetur adipiscing elit, sed do eiusmod tempor</a:t>
            </a:r>
          </a:p>
        </p:txBody>
      </p:sp>
      <p:sp>
        <p:nvSpPr>
          <p:cNvPr id="15" name="Text Placeholder 36"/>
          <p:cNvSpPr>
            <a:spLocks noGrp="1"/>
          </p:cNvSpPr>
          <p:nvPr>
            <p:ph type="body" sz="quarter" idx="20" hasCustomPrompt="1"/>
          </p:nvPr>
        </p:nvSpPr>
        <p:spPr>
          <a:xfrm>
            <a:off x="1011553" y="3050776"/>
            <a:ext cx="2322197" cy="541338"/>
          </a:xfrm>
        </p:spPr>
        <p:txBody>
          <a:bodyPr>
            <a:noAutofit/>
          </a:bodyPr>
          <a:lstStyle>
            <a:lvl1pPr marL="0" indent="0" algn="l">
              <a:buNone/>
              <a:defRPr kumimoji="0" lang="en-US" sz="2000" b="1" i="0" u="none" strike="noStrike" kern="1200" cap="none" normalizeH="0" baseline="0" dirty="0" smtClean="0">
                <a:ln>
                  <a:noFill/>
                </a:ln>
                <a:solidFill>
                  <a:schemeClr val="accent2"/>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2</a:t>
            </a:r>
          </a:p>
        </p:txBody>
      </p:sp>
      <p:sp>
        <p:nvSpPr>
          <p:cNvPr id="18" name="Text Placeholder 33"/>
          <p:cNvSpPr>
            <a:spLocks noGrp="1"/>
          </p:cNvSpPr>
          <p:nvPr>
            <p:ph type="body" sz="quarter" idx="21" hasCustomPrompt="1"/>
          </p:nvPr>
        </p:nvSpPr>
        <p:spPr>
          <a:xfrm>
            <a:off x="1478278" y="1405336"/>
            <a:ext cx="2074545" cy="858842"/>
          </a:xfrm>
        </p:spPr>
        <p:txBody>
          <a:bodyPr>
            <a:noAutofit/>
          </a:bodyPr>
          <a:lstStyle>
            <a:lvl1pPr marL="0" indent="0">
              <a:buNone/>
              <a:defRPr sz="1200">
                <a:solidFill>
                  <a:schemeClr val="tx1"/>
                </a:solidFill>
              </a:defRPr>
            </a:lvl1pPr>
          </a:lstStyle>
          <a:p>
            <a:pPr lvl="0"/>
            <a:r>
              <a:rPr lang="en-US"/>
              <a:t>Lorem ipsum dolor sit amet, consectetur adipiscing elit, sed do eiusmod tempor</a:t>
            </a:r>
          </a:p>
        </p:txBody>
      </p:sp>
      <p:sp>
        <p:nvSpPr>
          <p:cNvPr id="19" name="Text Placeholder 36"/>
          <p:cNvSpPr>
            <a:spLocks noGrp="1"/>
          </p:cNvSpPr>
          <p:nvPr>
            <p:ph type="body" sz="quarter" idx="22" hasCustomPrompt="1"/>
          </p:nvPr>
        </p:nvSpPr>
        <p:spPr>
          <a:xfrm>
            <a:off x="1478278" y="1022750"/>
            <a:ext cx="2322197" cy="541338"/>
          </a:xfrm>
        </p:spPr>
        <p:txBody>
          <a:bodyPr>
            <a:noAutofit/>
          </a:bodyPr>
          <a:lstStyle>
            <a:lvl1pPr marL="0" indent="0" algn="l">
              <a:buNone/>
              <a:defRPr kumimoji="0" lang="en-US" sz="20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3</a:t>
            </a:r>
          </a:p>
        </p:txBody>
      </p:sp>
      <p:sp>
        <p:nvSpPr>
          <p:cNvPr id="20" name="Text Placeholder 36"/>
          <p:cNvSpPr>
            <a:spLocks noGrp="1"/>
          </p:cNvSpPr>
          <p:nvPr>
            <p:ph type="body" sz="quarter" idx="23" hasCustomPrompt="1"/>
          </p:nvPr>
        </p:nvSpPr>
        <p:spPr>
          <a:xfrm>
            <a:off x="9258299" y="3112687"/>
            <a:ext cx="1889441" cy="541338"/>
          </a:xfrm>
        </p:spPr>
        <p:txBody>
          <a:bodyPr>
            <a:noAutofit/>
          </a:bodyPr>
          <a:lstStyle>
            <a:lvl1pPr marL="0" indent="0" algn="r">
              <a:buNone/>
              <a:defRPr kumimoji="0" lang="en-US" sz="2000" b="1" i="0" u="none" strike="noStrike" kern="1200" cap="none" normalizeH="0" baseline="0" dirty="0" smtClean="0">
                <a:ln>
                  <a:noFill/>
                </a:ln>
                <a:solidFill>
                  <a:schemeClr val="accent6"/>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5</a:t>
            </a:r>
          </a:p>
        </p:txBody>
      </p:sp>
      <p:sp>
        <p:nvSpPr>
          <p:cNvPr id="21" name="Text Placeholder 33"/>
          <p:cNvSpPr>
            <a:spLocks noGrp="1"/>
          </p:cNvSpPr>
          <p:nvPr>
            <p:ph type="body" sz="quarter" idx="24" hasCustomPrompt="1"/>
          </p:nvPr>
        </p:nvSpPr>
        <p:spPr>
          <a:xfrm>
            <a:off x="9382125" y="3507973"/>
            <a:ext cx="1765616" cy="793752"/>
          </a:xfrm>
        </p:spPr>
        <p:txBody>
          <a:bodyPr>
            <a:noAutofit/>
          </a:bodyPr>
          <a:lstStyle>
            <a:lvl1pPr marL="0" indent="0" algn="r">
              <a:buNone/>
              <a:defRPr sz="1200">
                <a:solidFill>
                  <a:schemeClr val="tx1"/>
                </a:solidFill>
              </a:defRPr>
            </a:lvl1pPr>
          </a:lstStyle>
          <a:p>
            <a:pPr lvl="0"/>
            <a:r>
              <a:rPr lang="en-US"/>
              <a:t>Lorem ipsum dolor sit amet, consectetur adipiscing elit, sed do eiusmod</a:t>
            </a:r>
          </a:p>
        </p:txBody>
      </p:sp>
      <p:sp>
        <p:nvSpPr>
          <p:cNvPr id="22" name="Text Placeholder 36"/>
          <p:cNvSpPr>
            <a:spLocks noGrp="1"/>
          </p:cNvSpPr>
          <p:nvPr>
            <p:ph type="body" sz="quarter" idx="25" hasCustomPrompt="1"/>
          </p:nvPr>
        </p:nvSpPr>
        <p:spPr>
          <a:xfrm>
            <a:off x="8848724" y="1022750"/>
            <a:ext cx="1889441" cy="541338"/>
          </a:xfrm>
        </p:spPr>
        <p:txBody>
          <a:bodyPr>
            <a:noAutofit/>
          </a:bodyPr>
          <a:lstStyle>
            <a:lvl1pPr marL="0" indent="0" algn="r">
              <a:buNone/>
              <a:defRPr kumimoji="0" lang="en-US" sz="200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4</a:t>
            </a:r>
          </a:p>
        </p:txBody>
      </p:sp>
      <p:sp>
        <p:nvSpPr>
          <p:cNvPr id="23" name="Text Placeholder 33"/>
          <p:cNvSpPr>
            <a:spLocks noGrp="1"/>
          </p:cNvSpPr>
          <p:nvPr>
            <p:ph type="body" sz="quarter" idx="26" hasCustomPrompt="1"/>
          </p:nvPr>
        </p:nvSpPr>
        <p:spPr>
          <a:xfrm>
            <a:off x="8972550" y="1418036"/>
            <a:ext cx="1765616" cy="793752"/>
          </a:xfrm>
        </p:spPr>
        <p:txBody>
          <a:bodyPr>
            <a:noAutofit/>
          </a:bodyPr>
          <a:lstStyle>
            <a:lvl1pPr marL="0" indent="0" algn="r">
              <a:buNone/>
              <a:defRPr sz="1200">
                <a:solidFill>
                  <a:schemeClr val="tx1"/>
                </a:solidFill>
              </a:defRPr>
            </a:lvl1pPr>
          </a:lstStyle>
          <a:p>
            <a:pPr lvl="0"/>
            <a:r>
              <a:rPr lang="en-US"/>
              <a:t>Lorem ipsum dolor sit amet, consectetur adipiscing elit, sed do eiusmod</a:t>
            </a:r>
          </a:p>
        </p:txBody>
      </p:sp>
    </p:spTree>
    <p:extLst>
      <p:ext uri="{BB962C8B-B14F-4D97-AF65-F5344CB8AC3E}">
        <p14:creationId xmlns:p14="http://schemas.microsoft.com/office/powerpoint/2010/main" val="185552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 options">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2346065" y="5804187"/>
            <a:ext cx="1821263" cy="791055"/>
          </a:xfrm>
        </p:spPr>
        <p:txBody>
          <a:bodyPr>
            <a:noAutofit/>
          </a:bodyPr>
          <a:lstStyle>
            <a:lvl1pPr marL="0" indent="0">
              <a:buNone/>
              <a:defRPr sz="1300">
                <a:solidFill>
                  <a:schemeClr val="tx1"/>
                </a:solidFill>
              </a:defRPr>
            </a:lvl1pPr>
          </a:lstStyle>
          <a:p>
            <a:pPr lvl="0"/>
            <a:r>
              <a:rPr lang="en-US"/>
              <a:t>Lorem ipsum dolor sit amet, consectetur</a:t>
            </a:r>
            <a:endParaRPr lang="ru-RU"/>
          </a:p>
        </p:txBody>
      </p:sp>
      <p:sp>
        <p:nvSpPr>
          <p:cNvPr id="17" name="Text Placeholder 16"/>
          <p:cNvSpPr>
            <a:spLocks noGrp="1"/>
          </p:cNvSpPr>
          <p:nvPr>
            <p:ph type="body" sz="quarter" idx="14" hasCustomPrompt="1"/>
          </p:nvPr>
        </p:nvSpPr>
        <p:spPr>
          <a:xfrm>
            <a:off x="2392397" y="5426599"/>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a:ln>
                  <a:noFill/>
                </a:ln>
                <a:solidFill>
                  <a:schemeClr val="tx1"/>
                </a:solidFill>
                <a:effectLst/>
                <a:latin typeface="Open Sans" panose="020B0606030504020204" pitchFamily="34" charset="0"/>
              </a:rPr>
              <a:t>CREATIVE</a:t>
            </a:r>
            <a:endParaRPr kumimoji="0" lang="ru-RU" altLang="ru-RU" sz="1800" b="0" i="0" u="none" strike="noStrike" cap="none" normalizeH="0" baseline="0">
              <a:ln>
                <a:noFill/>
              </a:ln>
              <a:solidFill>
                <a:schemeClr val="tx1"/>
              </a:solidFill>
              <a:effectLst/>
            </a:endParaRPr>
          </a:p>
        </p:txBody>
      </p:sp>
      <p:sp>
        <p:nvSpPr>
          <p:cNvPr id="11" name="Text Placeholder 11"/>
          <p:cNvSpPr>
            <a:spLocks noGrp="1"/>
          </p:cNvSpPr>
          <p:nvPr>
            <p:ph type="body" sz="quarter" idx="15" hasCustomPrompt="1"/>
          </p:nvPr>
        </p:nvSpPr>
        <p:spPr>
          <a:xfrm>
            <a:off x="5198561" y="5797655"/>
            <a:ext cx="1821263" cy="791055"/>
          </a:xfrm>
        </p:spPr>
        <p:txBody>
          <a:bodyPr>
            <a:noAutofit/>
          </a:bodyPr>
          <a:lstStyle>
            <a:lvl1pPr marL="0" indent="0">
              <a:buNone/>
              <a:defRPr sz="1300">
                <a:solidFill>
                  <a:schemeClr val="tx1"/>
                </a:solidFill>
              </a:defRPr>
            </a:lvl1pPr>
          </a:lstStyle>
          <a:p>
            <a:pPr lvl="0"/>
            <a:r>
              <a:rPr lang="en-US"/>
              <a:t>Lorem ipsum dolor sit amet, consectetur</a:t>
            </a:r>
            <a:endParaRPr lang="ru-RU"/>
          </a:p>
        </p:txBody>
      </p:sp>
      <p:sp>
        <p:nvSpPr>
          <p:cNvPr id="16" name="Text Placeholder 16"/>
          <p:cNvSpPr>
            <a:spLocks noGrp="1"/>
          </p:cNvSpPr>
          <p:nvPr>
            <p:ph type="body" sz="quarter" idx="16" hasCustomPrompt="1"/>
          </p:nvPr>
        </p:nvSpPr>
        <p:spPr>
          <a:xfrm>
            <a:off x="5244893" y="5426599"/>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a:ln>
                  <a:noFill/>
                </a:ln>
                <a:solidFill>
                  <a:schemeClr val="tx1"/>
                </a:solidFill>
                <a:effectLst/>
                <a:latin typeface="Open Sans" panose="020B0606030504020204" pitchFamily="34" charset="0"/>
              </a:rPr>
              <a:t>GROWTH</a:t>
            </a:r>
            <a:endParaRPr kumimoji="0" lang="ru-RU" altLang="ru-RU" sz="1800" b="0" i="0" u="none" strike="noStrike" cap="none" normalizeH="0" baseline="0">
              <a:ln>
                <a:noFill/>
              </a:ln>
              <a:solidFill>
                <a:schemeClr val="tx1"/>
              </a:solidFill>
              <a:effectLst/>
            </a:endParaRPr>
          </a:p>
        </p:txBody>
      </p:sp>
      <p:sp>
        <p:nvSpPr>
          <p:cNvPr id="21" name="Text Placeholder 11"/>
          <p:cNvSpPr>
            <a:spLocks noGrp="1"/>
          </p:cNvSpPr>
          <p:nvPr>
            <p:ph type="body" sz="quarter" idx="17" hasCustomPrompt="1"/>
          </p:nvPr>
        </p:nvSpPr>
        <p:spPr>
          <a:xfrm>
            <a:off x="8051057" y="5804187"/>
            <a:ext cx="1821263" cy="791055"/>
          </a:xfrm>
        </p:spPr>
        <p:txBody>
          <a:bodyPr>
            <a:noAutofit/>
          </a:bodyPr>
          <a:lstStyle>
            <a:lvl1pPr marL="0" indent="0">
              <a:buNone/>
              <a:defRPr sz="1300">
                <a:solidFill>
                  <a:schemeClr val="tx1"/>
                </a:solidFill>
              </a:defRPr>
            </a:lvl1pPr>
          </a:lstStyle>
          <a:p>
            <a:pPr lvl="0"/>
            <a:r>
              <a:rPr lang="en-US"/>
              <a:t>Lorem ipsum dolor sit amet, consectetur</a:t>
            </a:r>
            <a:endParaRPr lang="ru-RU"/>
          </a:p>
        </p:txBody>
      </p:sp>
      <p:sp>
        <p:nvSpPr>
          <p:cNvPr id="22" name="Text Placeholder 16"/>
          <p:cNvSpPr>
            <a:spLocks noGrp="1"/>
          </p:cNvSpPr>
          <p:nvPr>
            <p:ph type="body" sz="quarter" idx="18" hasCustomPrompt="1"/>
          </p:nvPr>
        </p:nvSpPr>
        <p:spPr>
          <a:xfrm>
            <a:off x="8097390" y="5426599"/>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a:ln>
                  <a:noFill/>
                </a:ln>
                <a:solidFill>
                  <a:schemeClr val="tx1"/>
                </a:solidFill>
                <a:effectLst/>
                <a:latin typeface="Open Sans" panose="020B0606030504020204" pitchFamily="34" charset="0"/>
              </a:rPr>
              <a:t>BUSINESS</a:t>
            </a:r>
            <a:endParaRPr kumimoji="0" lang="ru-RU" altLang="ru-RU" sz="1800" b="0" i="0" u="none" strike="noStrike" cap="none" normalizeH="0" baseline="0">
              <a:ln>
                <a:noFill/>
              </a:ln>
              <a:solidFill>
                <a:schemeClr val="tx1"/>
              </a:solidFill>
              <a:effectLst/>
            </a:endParaRPr>
          </a:p>
        </p:txBody>
      </p:sp>
      <p:sp>
        <p:nvSpPr>
          <p:cNvPr id="23" name="Text Placeholder 11"/>
          <p:cNvSpPr>
            <a:spLocks noGrp="1"/>
          </p:cNvSpPr>
          <p:nvPr>
            <p:ph type="body" sz="quarter" idx="19" hasCustomPrompt="1"/>
          </p:nvPr>
        </p:nvSpPr>
        <p:spPr>
          <a:xfrm>
            <a:off x="3796138" y="1018827"/>
            <a:ext cx="1821263" cy="791055"/>
          </a:xfrm>
        </p:spPr>
        <p:txBody>
          <a:bodyPr>
            <a:noAutofit/>
          </a:bodyPr>
          <a:lstStyle>
            <a:lvl1pPr marL="0" indent="0">
              <a:buNone/>
              <a:defRPr sz="1300">
                <a:solidFill>
                  <a:schemeClr val="tx1"/>
                </a:solidFill>
              </a:defRPr>
            </a:lvl1pPr>
          </a:lstStyle>
          <a:p>
            <a:pPr lvl="0"/>
            <a:r>
              <a:rPr lang="en-US"/>
              <a:t>Lorem ipsum dolor sit amet, consectetur</a:t>
            </a:r>
            <a:endParaRPr lang="ru-RU"/>
          </a:p>
        </p:txBody>
      </p:sp>
      <p:sp>
        <p:nvSpPr>
          <p:cNvPr id="24" name="Text Placeholder 16"/>
          <p:cNvSpPr>
            <a:spLocks noGrp="1"/>
          </p:cNvSpPr>
          <p:nvPr>
            <p:ph type="body" sz="quarter" idx="20" hasCustomPrompt="1"/>
          </p:nvPr>
        </p:nvSpPr>
        <p:spPr>
          <a:xfrm>
            <a:off x="3728513" y="641239"/>
            <a:ext cx="1956514"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a:ln>
                  <a:noFill/>
                </a:ln>
                <a:solidFill>
                  <a:schemeClr val="tx1"/>
                </a:solidFill>
                <a:effectLst/>
                <a:latin typeface="Open Sans" panose="020B0606030504020204" pitchFamily="34" charset="0"/>
              </a:rPr>
              <a:t>MANAGEMENT</a:t>
            </a:r>
            <a:endParaRPr kumimoji="0" lang="ru-RU" altLang="ru-RU" sz="1800" b="0" i="0" u="none" strike="noStrike" cap="none" normalizeH="0" baseline="0">
              <a:ln>
                <a:noFill/>
              </a:ln>
              <a:solidFill>
                <a:schemeClr val="tx1"/>
              </a:solidFill>
              <a:effectLst/>
            </a:endParaRPr>
          </a:p>
        </p:txBody>
      </p:sp>
      <p:sp>
        <p:nvSpPr>
          <p:cNvPr id="25" name="Text Placeholder 11"/>
          <p:cNvSpPr>
            <a:spLocks noGrp="1"/>
          </p:cNvSpPr>
          <p:nvPr>
            <p:ph type="body" sz="quarter" idx="21" hasCustomPrompt="1"/>
          </p:nvPr>
        </p:nvSpPr>
        <p:spPr>
          <a:xfrm>
            <a:off x="7140425" y="1018827"/>
            <a:ext cx="1821263" cy="791055"/>
          </a:xfrm>
        </p:spPr>
        <p:txBody>
          <a:bodyPr>
            <a:noAutofit/>
          </a:bodyPr>
          <a:lstStyle>
            <a:lvl1pPr marL="0" indent="0">
              <a:buNone/>
              <a:defRPr sz="1300">
                <a:solidFill>
                  <a:schemeClr val="tx1"/>
                </a:solidFill>
              </a:defRPr>
            </a:lvl1pPr>
          </a:lstStyle>
          <a:p>
            <a:pPr lvl="0"/>
            <a:r>
              <a:rPr lang="en-US"/>
              <a:t>Lorem ipsum dolor sit amet, consectetur</a:t>
            </a:r>
            <a:endParaRPr lang="ru-RU"/>
          </a:p>
        </p:txBody>
      </p:sp>
      <p:sp>
        <p:nvSpPr>
          <p:cNvPr id="26" name="Text Placeholder 16"/>
          <p:cNvSpPr>
            <a:spLocks noGrp="1"/>
          </p:cNvSpPr>
          <p:nvPr>
            <p:ph type="body" sz="quarter" idx="22" hasCustomPrompt="1"/>
          </p:nvPr>
        </p:nvSpPr>
        <p:spPr>
          <a:xfrm>
            <a:off x="7072800" y="641239"/>
            <a:ext cx="1956514"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a:ln>
                  <a:noFill/>
                </a:ln>
                <a:solidFill>
                  <a:schemeClr val="tx1"/>
                </a:solidFill>
                <a:effectLst/>
                <a:latin typeface="Open Sans" panose="020B0606030504020204" pitchFamily="34" charset="0"/>
              </a:rPr>
              <a:t>TEAMWORK</a:t>
            </a:r>
            <a:endParaRPr kumimoji="0" lang="ru-RU" altLang="ru-RU" sz="180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1924392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06 options">
    <p:spTree>
      <p:nvGrpSpPr>
        <p:cNvPr id="1" name=""/>
        <p:cNvGrpSpPr/>
        <p:nvPr/>
      </p:nvGrpSpPr>
      <p:grpSpPr>
        <a:xfrm>
          <a:off x="0" y="0"/>
          <a:ext cx="0" cy="0"/>
          <a:chOff x="0" y="0"/>
          <a:chExt cx="0" cy="0"/>
        </a:xfrm>
      </p:grpSpPr>
      <p:pic>
        <p:nvPicPr>
          <p:cNvPr id="2" name="Picture 1" hidden="1"/>
          <p:cNvPicPr>
            <a:picLocks noChangeAspect="1"/>
          </p:cNvPicPr>
          <p:nvPr userDrawn="1"/>
        </p:nvPicPr>
        <p:blipFill>
          <a:blip r:embed="rId2"/>
          <a:stretch>
            <a:fillRect/>
          </a:stretch>
        </p:blipFill>
        <p:spPr>
          <a:xfrm>
            <a:off x="3018" y="2412"/>
            <a:ext cx="12188982" cy="6859156"/>
          </a:xfrm>
          <a:prstGeom prst="rect">
            <a:avLst/>
          </a:prstGeom>
        </p:spPr>
      </p:pic>
      <p:sp>
        <p:nvSpPr>
          <p:cNvPr id="10" name="Text Placeholder 33"/>
          <p:cNvSpPr>
            <a:spLocks noGrp="1"/>
          </p:cNvSpPr>
          <p:nvPr>
            <p:ph type="body" sz="quarter" idx="15" hasCustomPrompt="1"/>
          </p:nvPr>
        </p:nvSpPr>
        <p:spPr>
          <a:xfrm>
            <a:off x="1478278" y="5418134"/>
            <a:ext cx="2074545" cy="858842"/>
          </a:xfrm>
        </p:spPr>
        <p:txBody>
          <a:bodyPr>
            <a:noAutofit/>
          </a:bodyPr>
          <a:lstStyle>
            <a:lvl1pPr marL="0" indent="0">
              <a:buNone/>
              <a:defRPr sz="1200">
                <a:solidFill>
                  <a:schemeClr val="tx1"/>
                </a:solidFill>
              </a:defRPr>
            </a:lvl1pPr>
          </a:lstStyle>
          <a:p>
            <a:pPr lvl="0"/>
            <a:r>
              <a:rPr lang="en-US"/>
              <a:t>Lorem ipsum dolor sit amet, consectetur adipiscing elit, sed do eiusmod tempor</a:t>
            </a:r>
          </a:p>
        </p:txBody>
      </p:sp>
      <p:sp>
        <p:nvSpPr>
          <p:cNvPr id="11" name="Text Placeholder 36"/>
          <p:cNvSpPr>
            <a:spLocks noGrp="1"/>
          </p:cNvSpPr>
          <p:nvPr>
            <p:ph type="body" sz="quarter" idx="16" hasCustomPrompt="1"/>
          </p:nvPr>
        </p:nvSpPr>
        <p:spPr>
          <a:xfrm>
            <a:off x="1478278" y="5035548"/>
            <a:ext cx="2226947" cy="541338"/>
          </a:xfrm>
        </p:spPr>
        <p:txBody>
          <a:bodyPr>
            <a:noAutofit/>
          </a:bodyPr>
          <a:lstStyle>
            <a:lvl1pPr marL="0" indent="0" algn="l">
              <a:buNone/>
              <a:defRPr kumimoji="0" lang="en-US" sz="20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03</a:t>
            </a:r>
            <a:endParaRPr lang="ru-RU"/>
          </a:p>
        </p:txBody>
      </p:sp>
      <p:sp>
        <p:nvSpPr>
          <p:cNvPr id="14" name="Text Placeholder 33"/>
          <p:cNvSpPr>
            <a:spLocks noGrp="1"/>
          </p:cNvSpPr>
          <p:nvPr>
            <p:ph type="body" sz="quarter" idx="19" hasCustomPrompt="1"/>
          </p:nvPr>
        </p:nvSpPr>
        <p:spPr>
          <a:xfrm>
            <a:off x="1011553" y="3433362"/>
            <a:ext cx="2074545" cy="858842"/>
          </a:xfrm>
        </p:spPr>
        <p:txBody>
          <a:bodyPr>
            <a:noAutofit/>
          </a:bodyPr>
          <a:lstStyle>
            <a:lvl1pPr marL="0" indent="0">
              <a:buNone/>
              <a:defRPr sz="1200">
                <a:solidFill>
                  <a:schemeClr val="tx1"/>
                </a:solidFill>
              </a:defRPr>
            </a:lvl1pPr>
          </a:lstStyle>
          <a:p>
            <a:pPr lvl="0"/>
            <a:r>
              <a:rPr lang="en-US"/>
              <a:t>Lorem ipsum dolor sit amet, consectetur adipiscing elit, sed do eiusmod tempor</a:t>
            </a:r>
          </a:p>
        </p:txBody>
      </p:sp>
      <p:sp>
        <p:nvSpPr>
          <p:cNvPr id="15" name="Text Placeholder 36"/>
          <p:cNvSpPr>
            <a:spLocks noGrp="1"/>
          </p:cNvSpPr>
          <p:nvPr>
            <p:ph type="body" sz="quarter" idx="20" hasCustomPrompt="1"/>
          </p:nvPr>
        </p:nvSpPr>
        <p:spPr>
          <a:xfrm>
            <a:off x="1011553" y="3050776"/>
            <a:ext cx="2322197" cy="541338"/>
          </a:xfrm>
        </p:spPr>
        <p:txBody>
          <a:bodyPr>
            <a:noAutofit/>
          </a:bodyPr>
          <a:lstStyle>
            <a:lvl1pPr marL="0" indent="0" algn="l">
              <a:buNone/>
              <a:defRPr kumimoji="0" lang="en-US" sz="2000" b="1" i="0" u="none" strike="noStrike" kern="1200" cap="none" normalizeH="0" baseline="0" dirty="0" smtClean="0">
                <a:ln>
                  <a:noFill/>
                </a:ln>
                <a:solidFill>
                  <a:schemeClr val="accent2"/>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2</a:t>
            </a:r>
          </a:p>
        </p:txBody>
      </p:sp>
      <p:sp>
        <p:nvSpPr>
          <p:cNvPr id="18" name="Text Placeholder 33"/>
          <p:cNvSpPr>
            <a:spLocks noGrp="1"/>
          </p:cNvSpPr>
          <p:nvPr>
            <p:ph type="body" sz="quarter" idx="21" hasCustomPrompt="1"/>
          </p:nvPr>
        </p:nvSpPr>
        <p:spPr>
          <a:xfrm>
            <a:off x="1478278" y="1405336"/>
            <a:ext cx="2074545" cy="858842"/>
          </a:xfrm>
        </p:spPr>
        <p:txBody>
          <a:bodyPr>
            <a:noAutofit/>
          </a:bodyPr>
          <a:lstStyle>
            <a:lvl1pPr marL="0" indent="0">
              <a:buNone/>
              <a:defRPr sz="1200">
                <a:solidFill>
                  <a:schemeClr val="tx1"/>
                </a:solidFill>
              </a:defRPr>
            </a:lvl1pPr>
          </a:lstStyle>
          <a:p>
            <a:pPr lvl="0"/>
            <a:r>
              <a:rPr lang="en-US"/>
              <a:t>Lorem ipsum dolor sit amet, consectetur adipiscing elit, sed do eiusmod tempor</a:t>
            </a:r>
          </a:p>
        </p:txBody>
      </p:sp>
      <p:sp>
        <p:nvSpPr>
          <p:cNvPr id="19" name="Text Placeholder 36"/>
          <p:cNvSpPr>
            <a:spLocks noGrp="1"/>
          </p:cNvSpPr>
          <p:nvPr>
            <p:ph type="body" sz="quarter" idx="22" hasCustomPrompt="1"/>
          </p:nvPr>
        </p:nvSpPr>
        <p:spPr>
          <a:xfrm>
            <a:off x="1478278" y="1022750"/>
            <a:ext cx="2322197" cy="541338"/>
          </a:xfrm>
        </p:spPr>
        <p:txBody>
          <a:bodyPr>
            <a:noAutofit/>
          </a:bodyPr>
          <a:lstStyle>
            <a:lvl1pPr marL="0" indent="0" algn="l">
              <a:buNone/>
              <a:defRPr kumimoji="0" lang="en-US" sz="20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01</a:t>
            </a:r>
            <a:endParaRPr lang="ru-RU"/>
          </a:p>
        </p:txBody>
      </p:sp>
      <p:sp>
        <p:nvSpPr>
          <p:cNvPr id="20" name="Text Placeholder 36"/>
          <p:cNvSpPr>
            <a:spLocks noGrp="1"/>
          </p:cNvSpPr>
          <p:nvPr>
            <p:ph type="body" sz="quarter" idx="23" hasCustomPrompt="1"/>
          </p:nvPr>
        </p:nvSpPr>
        <p:spPr>
          <a:xfrm>
            <a:off x="9258299" y="3112687"/>
            <a:ext cx="1889441" cy="541338"/>
          </a:xfrm>
        </p:spPr>
        <p:txBody>
          <a:bodyPr>
            <a:noAutofit/>
          </a:bodyPr>
          <a:lstStyle>
            <a:lvl1pPr marL="0" indent="0" algn="r">
              <a:buNone/>
              <a:defRPr kumimoji="0" lang="en-US" sz="200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5</a:t>
            </a:r>
          </a:p>
        </p:txBody>
      </p:sp>
      <p:sp>
        <p:nvSpPr>
          <p:cNvPr id="21" name="Text Placeholder 33"/>
          <p:cNvSpPr>
            <a:spLocks noGrp="1"/>
          </p:cNvSpPr>
          <p:nvPr>
            <p:ph type="body" sz="quarter" idx="24" hasCustomPrompt="1"/>
          </p:nvPr>
        </p:nvSpPr>
        <p:spPr>
          <a:xfrm>
            <a:off x="9382125" y="3507973"/>
            <a:ext cx="1765616" cy="793752"/>
          </a:xfrm>
        </p:spPr>
        <p:txBody>
          <a:bodyPr>
            <a:noAutofit/>
          </a:bodyPr>
          <a:lstStyle>
            <a:lvl1pPr marL="0" indent="0" algn="r">
              <a:buNone/>
              <a:defRPr sz="1200">
                <a:solidFill>
                  <a:schemeClr val="tx1"/>
                </a:solidFill>
              </a:defRPr>
            </a:lvl1pPr>
          </a:lstStyle>
          <a:p>
            <a:pPr lvl="0"/>
            <a:r>
              <a:rPr lang="en-US"/>
              <a:t>Lorem ipsum dolor sit amet, consectetur adipiscing elit, sed do eiusmod</a:t>
            </a:r>
          </a:p>
        </p:txBody>
      </p:sp>
      <p:sp>
        <p:nvSpPr>
          <p:cNvPr id="22" name="Text Placeholder 36"/>
          <p:cNvSpPr>
            <a:spLocks noGrp="1"/>
          </p:cNvSpPr>
          <p:nvPr>
            <p:ph type="body" sz="quarter" idx="25" hasCustomPrompt="1"/>
          </p:nvPr>
        </p:nvSpPr>
        <p:spPr>
          <a:xfrm>
            <a:off x="8848724" y="1022750"/>
            <a:ext cx="1889441" cy="541338"/>
          </a:xfrm>
        </p:spPr>
        <p:txBody>
          <a:bodyPr>
            <a:noAutofit/>
          </a:bodyPr>
          <a:lstStyle>
            <a:lvl1pPr marL="0" indent="0" algn="r">
              <a:buNone/>
              <a:defRPr kumimoji="0" lang="en-US" sz="2000" b="1" i="0" u="none" strike="noStrike" kern="1200" cap="none" normalizeH="0" baseline="0" dirty="0" smtClean="0">
                <a:ln>
                  <a:noFill/>
                </a:ln>
                <a:solidFill>
                  <a:schemeClr val="accent4"/>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4</a:t>
            </a:r>
          </a:p>
        </p:txBody>
      </p:sp>
      <p:sp>
        <p:nvSpPr>
          <p:cNvPr id="23" name="Text Placeholder 33"/>
          <p:cNvSpPr>
            <a:spLocks noGrp="1"/>
          </p:cNvSpPr>
          <p:nvPr>
            <p:ph type="body" sz="quarter" idx="26" hasCustomPrompt="1"/>
          </p:nvPr>
        </p:nvSpPr>
        <p:spPr>
          <a:xfrm>
            <a:off x="8972550" y="1418036"/>
            <a:ext cx="1765616" cy="793752"/>
          </a:xfrm>
        </p:spPr>
        <p:txBody>
          <a:bodyPr>
            <a:noAutofit/>
          </a:bodyPr>
          <a:lstStyle>
            <a:lvl1pPr marL="0" indent="0" algn="r">
              <a:buNone/>
              <a:defRPr sz="1200">
                <a:solidFill>
                  <a:schemeClr val="tx1"/>
                </a:solidFill>
              </a:defRPr>
            </a:lvl1pPr>
          </a:lstStyle>
          <a:p>
            <a:pPr lvl="0"/>
            <a:r>
              <a:rPr lang="en-US"/>
              <a:t>Lorem ipsum dolor sit amet, consectetur adipiscing elit, sed do eiusmod</a:t>
            </a:r>
          </a:p>
        </p:txBody>
      </p:sp>
      <p:sp>
        <p:nvSpPr>
          <p:cNvPr id="13" name="Text Placeholder 36"/>
          <p:cNvSpPr>
            <a:spLocks noGrp="1"/>
          </p:cNvSpPr>
          <p:nvPr>
            <p:ph type="body" sz="quarter" idx="27" hasCustomPrompt="1"/>
          </p:nvPr>
        </p:nvSpPr>
        <p:spPr>
          <a:xfrm>
            <a:off x="8848724" y="5087938"/>
            <a:ext cx="1889441" cy="541338"/>
          </a:xfrm>
        </p:spPr>
        <p:txBody>
          <a:bodyPr>
            <a:noAutofit/>
          </a:bodyPr>
          <a:lstStyle>
            <a:lvl1pPr marL="0" indent="0" algn="r">
              <a:buNone/>
              <a:defRPr kumimoji="0" lang="en-US" sz="2000" b="1" i="0" u="none" strike="noStrike" kern="1200" cap="none" normalizeH="0" baseline="0" dirty="0" smtClean="0">
                <a:ln>
                  <a:noFill/>
                </a:ln>
                <a:solidFill>
                  <a:schemeClr val="accent6"/>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06</a:t>
            </a:r>
            <a:endParaRPr lang="ru-RU"/>
          </a:p>
        </p:txBody>
      </p:sp>
      <p:sp>
        <p:nvSpPr>
          <p:cNvPr id="16" name="Text Placeholder 33"/>
          <p:cNvSpPr>
            <a:spLocks noGrp="1"/>
          </p:cNvSpPr>
          <p:nvPr>
            <p:ph type="body" sz="quarter" idx="28" hasCustomPrompt="1"/>
          </p:nvPr>
        </p:nvSpPr>
        <p:spPr>
          <a:xfrm>
            <a:off x="8972550" y="5483224"/>
            <a:ext cx="1765616" cy="793752"/>
          </a:xfrm>
        </p:spPr>
        <p:txBody>
          <a:bodyPr>
            <a:noAutofit/>
          </a:bodyPr>
          <a:lstStyle>
            <a:lvl1pPr marL="0" indent="0" algn="r">
              <a:buNone/>
              <a:defRPr sz="1200">
                <a:solidFill>
                  <a:schemeClr val="tx1"/>
                </a:solidFill>
              </a:defRPr>
            </a:lvl1pPr>
          </a:lstStyle>
          <a:p>
            <a:pPr lvl="0"/>
            <a:r>
              <a:rPr lang="en-US"/>
              <a:t>Lorem ipsum dolor sit amet, consectetur adipiscing elit, sed do eiusmod</a:t>
            </a:r>
          </a:p>
        </p:txBody>
      </p:sp>
    </p:spTree>
    <p:extLst>
      <p:ext uri="{BB962C8B-B14F-4D97-AF65-F5344CB8AC3E}">
        <p14:creationId xmlns:p14="http://schemas.microsoft.com/office/powerpoint/2010/main" val="2060593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08 options">
    <p:spTree>
      <p:nvGrpSpPr>
        <p:cNvPr id="1" name=""/>
        <p:cNvGrpSpPr/>
        <p:nvPr/>
      </p:nvGrpSpPr>
      <p:grpSpPr>
        <a:xfrm>
          <a:off x="0" y="0"/>
          <a:ext cx="0" cy="0"/>
          <a:chOff x="0" y="0"/>
          <a:chExt cx="0" cy="0"/>
        </a:xfrm>
      </p:grpSpPr>
      <p:sp>
        <p:nvSpPr>
          <p:cNvPr id="10" name="Text Placeholder 33"/>
          <p:cNvSpPr>
            <a:spLocks noGrp="1"/>
          </p:cNvSpPr>
          <p:nvPr>
            <p:ph type="body" sz="quarter" idx="15" hasCustomPrompt="1"/>
          </p:nvPr>
        </p:nvSpPr>
        <p:spPr>
          <a:xfrm>
            <a:off x="1592579" y="5462584"/>
            <a:ext cx="1741172" cy="858842"/>
          </a:xfrm>
        </p:spPr>
        <p:txBody>
          <a:bodyPr>
            <a:noAutofit/>
          </a:bodyPr>
          <a:lstStyle>
            <a:lvl1pPr marL="0" indent="0">
              <a:buNone/>
              <a:defRPr sz="1100">
                <a:solidFill>
                  <a:schemeClr val="tx1"/>
                </a:solidFill>
              </a:defRPr>
            </a:lvl1pPr>
          </a:lstStyle>
          <a:p>
            <a:pPr lvl="0"/>
            <a:r>
              <a:rPr lang="en-US"/>
              <a:t>Lorem ipsum dolor sit amet, consectetur adipiscing elit, sed do eiusmod tempor</a:t>
            </a:r>
          </a:p>
        </p:txBody>
      </p:sp>
      <p:sp>
        <p:nvSpPr>
          <p:cNvPr id="11" name="Text Placeholder 36"/>
          <p:cNvSpPr>
            <a:spLocks noGrp="1"/>
          </p:cNvSpPr>
          <p:nvPr>
            <p:ph type="body" sz="quarter" idx="16" hasCustomPrompt="1"/>
          </p:nvPr>
        </p:nvSpPr>
        <p:spPr>
          <a:xfrm>
            <a:off x="1592580" y="5191915"/>
            <a:ext cx="1741172" cy="270669"/>
          </a:xfrm>
        </p:spPr>
        <p:txBody>
          <a:bodyPr>
            <a:noAutofit/>
          </a:bodyPr>
          <a:lstStyle>
            <a:lvl1pPr marL="0" indent="0" algn="l">
              <a:buNone/>
              <a:defRPr kumimoji="0" lang="en-US" sz="160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uk-UA"/>
              <a:t>4</a:t>
            </a:r>
            <a:endParaRPr lang="ru-RU"/>
          </a:p>
        </p:txBody>
      </p:sp>
      <p:sp>
        <p:nvSpPr>
          <p:cNvPr id="26" name="Text Placeholder 33"/>
          <p:cNvSpPr>
            <a:spLocks noGrp="1"/>
          </p:cNvSpPr>
          <p:nvPr>
            <p:ph type="body" sz="quarter" idx="17" hasCustomPrompt="1"/>
          </p:nvPr>
        </p:nvSpPr>
        <p:spPr>
          <a:xfrm>
            <a:off x="1141729" y="4027484"/>
            <a:ext cx="1741172" cy="858842"/>
          </a:xfrm>
        </p:spPr>
        <p:txBody>
          <a:bodyPr>
            <a:noAutofit/>
          </a:bodyPr>
          <a:lstStyle>
            <a:lvl1pPr marL="0" indent="0">
              <a:buNone/>
              <a:defRPr sz="1100">
                <a:solidFill>
                  <a:schemeClr val="tx1"/>
                </a:solidFill>
              </a:defRPr>
            </a:lvl1pPr>
          </a:lstStyle>
          <a:p>
            <a:pPr lvl="0"/>
            <a:r>
              <a:rPr lang="en-US"/>
              <a:t>Lorem ipsum dolor sit amet, consectetur adipiscing elit, sed do eiusmod tempor</a:t>
            </a:r>
          </a:p>
        </p:txBody>
      </p:sp>
      <p:sp>
        <p:nvSpPr>
          <p:cNvPr id="27" name="Text Placeholder 36"/>
          <p:cNvSpPr>
            <a:spLocks noGrp="1"/>
          </p:cNvSpPr>
          <p:nvPr>
            <p:ph type="body" sz="quarter" idx="18" hasCustomPrompt="1"/>
          </p:nvPr>
        </p:nvSpPr>
        <p:spPr>
          <a:xfrm>
            <a:off x="1141730" y="3756815"/>
            <a:ext cx="1741172" cy="270669"/>
          </a:xfrm>
        </p:spPr>
        <p:txBody>
          <a:bodyPr>
            <a:noAutofit/>
          </a:bodyPr>
          <a:lstStyle>
            <a:lvl1pPr marL="0" indent="0" algn="l">
              <a:buNone/>
              <a:defRPr kumimoji="0" lang="en-US" sz="16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03</a:t>
            </a:r>
            <a:endParaRPr lang="ru-RU"/>
          </a:p>
        </p:txBody>
      </p:sp>
      <p:sp>
        <p:nvSpPr>
          <p:cNvPr id="28" name="Text Placeholder 33"/>
          <p:cNvSpPr>
            <a:spLocks noGrp="1"/>
          </p:cNvSpPr>
          <p:nvPr>
            <p:ph type="body" sz="quarter" idx="19" hasCustomPrompt="1"/>
          </p:nvPr>
        </p:nvSpPr>
        <p:spPr>
          <a:xfrm>
            <a:off x="1141729" y="2586034"/>
            <a:ext cx="1741172" cy="858842"/>
          </a:xfrm>
        </p:spPr>
        <p:txBody>
          <a:bodyPr>
            <a:noAutofit/>
          </a:bodyPr>
          <a:lstStyle>
            <a:lvl1pPr marL="0" indent="0">
              <a:buNone/>
              <a:defRPr sz="1100">
                <a:solidFill>
                  <a:schemeClr val="tx1"/>
                </a:solidFill>
              </a:defRPr>
            </a:lvl1pPr>
          </a:lstStyle>
          <a:p>
            <a:pPr lvl="0"/>
            <a:r>
              <a:rPr lang="en-US"/>
              <a:t>Lorem ipsum dolor sit amet, consectetur adipiscing elit, sed do eiusmod tempor</a:t>
            </a:r>
          </a:p>
        </p:txBody>
      </p:sp>
      <p:sp>
        <p:nvSpPr>
          <p:cNvPr id="29" name="Text Placeholder 36"/>
          <p:cNvSpPr>
            <a:spLocks noGrp="1"/>
          </p:cNvSpPr>
          <p:nvPr>
            <p:ph type="body" sz="quarter" idx="20" hasCustomPrompt="1"/>
          </p:nvPr>
        </p:nvSpPr>
        <p:spPr>
          <a:xfrm>
            <a:off x="1141730" y="2315365"/>
            <a:ext cx="1741172" cy="270669"/>
          </a:xfrm>
        </p:spPr>
        <p:txBody>
          <a:bodyPr>
            <a:noAutofit/>
          </a:bodyPr>
          <a:lstStyle>
            <a:lvl1pPr marL="0" indent="0" algn="l">
              <a:buNone/>
              <a:defRPr kumimoji="0" lang="en-US" sz="1600" b="1" i="0" u="none" strike="noStrike" kern="1200" cap="none" normalizeH="0" baseline="0" dirty="0" smtClean="0">
                <a:ln>
                  <a:noFill/>
                </a:ln>
                <a:solidFill>
                  <a:schemeClr val="accent2"/>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a:t>
            </a:r>
            <a:r>
              <a:rPr lang="uk-UA"/>
              <a:t>02</a:t>
            </a:r>
            <a:endParaRPr lang="ru-RU"/>
          </a:p>
        </p:txBody>
      </p:sp>
      <p:sp>
        <p:nvSpPr>
          <p:cNvPr id="30" name="Text Placeholder 33"/>
          <p:cNvSpPr>
            <a:spLocks noGrp="1"/>
          </p:cNvSpPr>
          <p:nvPr>
            <p:ph type="body" sz="quarter" idx="21" hasCustomPrompt="1"/>
          </p:nvPr>
        </p:nvSpPr>
        <p:spPr>
          <a:xfrm>
            <a:off x="8968276" y="1129643"/>
            <a:ext cx="1741172" cy="858842"/>
          </a:xfrm>
        </p:spPr>
        <p:txBody>
          <a:bodyPr>
            <a:noAutofit/>
          </a:bodyPr>
          <a:lstStyle>
            <a:lvl1pPr marL="0" indent="0" algn="r">
              <a:buNone/>
              <a:defRPr sz="1100">
                <a:solidFill>
                  <a:schemeClr val="tx1"/>
                </a:solidFill>
              </a:defRPr>
            </a:lvl1pPr>
          </a:lstStyle>
          <a:p>
            <a:pPr lvl="0"/>
            <a:r>
              <a:rPr lang="en-US"/>
              <a:t>Lorem ipsum dolor sit amet, consectetur adipiscing elit, sed do eiusmod tempor</a:t>
            </a:r>
          </a:p>
        </p:txBody>
      </p:sp>
      <p:sp>
        <p:nvSpPr>
          <p:cNvPr id="31" name="Text Placeholder 36"/>
          <p:cNvSpPr>
            <a:spLocks noGrp="1"/>
          </p:cNvSpPr>
          <p:nvPr>
            <p:ph type="body" sz="quarter" idx="22" hasCustomPrompt="1"/>
          </p:nvPr>
        </p:nvSpPr>
        <p:spPr>
          <a:xfrm>
            <a:off x="8968277" y="858974"/>
            <a:ext cx="1741172" cy="270669"/>
          </a:xfrm>
        </p:spPr>
        <p:txBody>
          <a:bodyPr>
            <a:noAutofit/>
          </a:bodyPr>
          <a:lstStyle>
            <a:lvl1pPr marL="0" indent="0" algn="r">
              <a:buNone/>
              <a:defRPr kumimoji="0" lang="en-US" sz="16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uk-UA"/>
              <a:t>5</a:t>
            </a:r>
            <a:endParaRPr lang="ru-RU"/>
          </a:p>
        </p:txBody>
      </p:sp>
      <p:sp>
        <p:nvSpPr>
          <p:cNvPr id="32" name="Text Placeholder 33"/>
          <p:cNvSpPr>
            <a:spLocks noGrp="1"/>
          </p:cNvSpPr>
          <p:nvPr>
            <p:ph type="body" sz="quarter" idx="23" hasCustomPrompt="1"/>
          </p:nvPr>
        </p:nvSpPr>
        <p:spPr>
          <a:xfrm>
            <a:off x="9388013" y="2572606"/>
            <a:ext cx="1741172" cy="858842"/>
          </a:xfrm>
        </p:spPr>
        <p:txBody>
          <a:bodyPr>
            <a:noAutofit/>
          </a:bodyPr>
          <a:lstStyle>
            <a:lvl1pPr marL="0" indent="0" algn="r">
              <a:buNone/>
              <a:defRPr sz="1100">
                <a:solidFill>
                  <a:schemeClr val="tx1"/>
                </a:solidFill>
              </a:defRPr>
            </a:lvl1pPr>
          </a:lstStyle>
          <a:p>
            <a:pPr lvl="0"/>
            <a:r>
              <a:rPr lang="en-US"/>
              <a:t>Lorem ipsum dolor sit amet, consectetur adipiscing elit, sed do eiusmod tempor</a:t>
            </a:r>
          </a:p>
        </p:txBody>
      </p:sp>
      <p:sp>
        <p:nvSpPr>
          <p:cNvPr id="33" name="Text Placeholder 36"/>
          <p:cNvSpPr>
            <a:spLocks noGrp="1"/>
          </p:cNvSpPr>
          <p:nvPr>
            <p:ph type="body" sz="quarter" idx="24" hasCustomPrompt="1"/>
          </p:nvPr>
        </p:nvSpPr>
        <p:spPr>
          <a:xfrm>
            <a:off x="9388014" y="2301937"/>
            <a:ext cx="1741172" cy="270669"/>
          </a:xfrm>
        </p:spPr>
        <p:txBody>
          <a:bodyPr>
            <a:noAutofit/>
          </a:bodyPr>
          <a:lstStyle>
            <a:lvl1pPr marL="0" indent="0" algn="r">
              <a:buNone/>
              <a:defRPr kumimoji="0" lang="en-US" sz="1600" b="1" i="0" u="none" strike="noStrike" kern="1200" cap="none" normalizeH="0" baseline="0" dirty="0" smtClean="0">
                <a:ln>
                  <a:noFill/>
                </a:ln>
                <a:solidFill>
                  <a:schemeClr val="accent2"/>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uk-UA"/>
              <a:t>6</a:t>
            </a:r>
            <a:endParaRPr lang="ru-RU"/>
          </a:p>
        </p:txBody>
      </p:sp>
      <p:sp>
        <p:nvSpPr>
          <p:cNvPr id="34" name="Text Placeholder 33"/>
          <p:cNvSpPr>
            <a:spLocks noGrp="1"/>
          </p:cNvSpPr>
          <p:nvPr>
            <p:ph type="body" sz="quarter" idx="25" hasCustomPrompt="1"/>
          </p:nvPr>
        </p:nvSpPr>
        <p:spPr>
          <a:xfrm>
            <a:off x="8968276" y="5462584"/>
            <a:ext cx="1741172" cy="858842"/>
          </a:xfrm>
        </p:spPr>
        <p:txBody>
          <a:bodyPr>
            <a:noAutofit/>
          </a:bodyPr>
          <a:lstStyle>
            <a:lvl1pPr marL="0" indent="0" algn="r">
              <a:buNone/>
              <a:defRPr sz="1100">
                <a:solidFill>
                  <a:schemeClr val="tx1"/>
                </a:solidFill>
              </a:defRPr>
            </a:lvl1pPr>
          </a:lstStyle>
          <a:p>
            <a:pPr lvl="0"/>
            <a:r>
              <a:rPr lang="en-US"/>
              <a:t>Lorem ipsum dolor sit amet, consectetur adipiscing elit, sed do eiusmod tempor</a:t>
            </a:r>
          </a:p>
        </p:txBody>
      </p:sp>
      <p:sp>
        <p:nvSpPr>
          <p:cNvPr id="35" name="Text Placeholder 36"/>
          <p:cNvSpPr>
            <a:spLocks noGrp="1"/>
          </p:cNvSpPr>
          <p:nvPr>
            <p:ph type="body" sz="quarter" idx="26" hasCustomPrompt="1"/>
          </p:nvPr>
        </p:nvSpPr>
        <p:spPr>
          <a:xfrm>
            <a:off x="8968277" y="5191915"/>
            <a:ext cx="1741172" cy="270669"/>
          </a:xfrm>
        </p:spPr>
        <p:txBody>
          <a:bodyPr>
            <a:noAutofit/>
          </a:bodyPr>
          <a:lstStyle>
            <a:lvl1pPr marL="0" indent="0" algn="r">
              <a:buNone/>
              <a:defRPr kumimoji="0" lang="en-US" sz="160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uk-UA"/>
              <a:t>7</a:t>
            </a:r>
            <a:endParaRPr lang="ru-RU"/>
          </a:p>
        </p:txBody>
      </p:sp>
      <p:sp>
        <p:nvSpPr>
          <p:cNvPr id="36" name="Text Placeholder 33"/>
          <p:cNvSpPr>
            <a:spLocks noGrp="1"/>
          </p:cNvSpPr>
          <p:nvPr>
            <p:ph type="body" sz="quarter" idx="27" hasCustomPrompt="1"/>
          </p:nvPr>
        </p:nvSpPr>
        <p:spPr>
          <a:xfrm>
            <a:off x="1592579" y="1129643"/>
            <a:ext cx="1741172" cy="858842"/>
          </a:xfrm>
        </p:spPr>
        <p:txBody>
          <a:bodyPr>
            <a:noAutofit/>
          </a:bodyPr>
          <a:lstStyle>
            <a:lvl1pPr marL="0" indent="0">
              <a:buNone/>
              <a:defRPr sz="1100">
                <a:solidFill>
                  <a:schemeClr val="tx1"/>
                </a:solidFill>
              </a:defRPr>
            </a:lvl1pPr>
          </a:lstStyle>
          <a:p>
            <a:pPr lvl="0"/>
            <a:r>
              <a:rPr lang="en-US"/>
              <a:t>Lorem ipsum dolor sit amet, consectetur adipiscing elit, sed do eiusmod tempor</a:t>
            </a:r>
          </a:p>
        </p:txBody>
      </p:sp>
      <p:sp>
        <p:nvSpPr>
          <p:cNvPr id="37" name="Text Placeholder 36"/>
          <p:cNvSpPr>
            <a:spLocks noGrp="1"/>
          </p:cNvSpPr>
          <p:nvPr>
            <p:ph type="body" sz="quarter" idx="28" hasCustomPrompt="1"/>
          </p:nvPr>
        </p:nvSpPr>
        <p:spPr>
          <a:xfrm>
            <a:off x="1592580" y="858974"/>
            <a:ext cx="1741172" cy="270669"/>
          </a:xfrm>
        </p:spPr>
        <p:txBody>
          <a:bodyPr>
            <a:noAutofit/>
          </a:bodyPr>
          <a:lstStyle>
            <a:lvl1pPr marL="0" indent="0" algn="l">
              <a:buNone/>
              <a:defRPr kumimoji="0" lang="en-US" sz="16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a:t>
            </a:r>
            <a:r>
              <a:rPr lang="uk-UA"/>
              <a:t>01</a:t>
            </a:r>
            <a:endParaRPr lang="ru-RU"/>
          </a:p>
        </p:txBody>
      </p:sp>
      <p:sp>
        <p:nvSpPr>
          <p:cNvPr id="16" name="Text Placeholder 33"/>
          <p:cNvSpPr>
            <a:spLocks noGrp="1"/>
          </p:cNvSpPr>
          <p:nvPr>
            <p:ph type="body" sz="quarter" idx="29" hasCustomPrompt="1"/>
          </p:nvPr>
        </p:nvSpPr>
        <p:spPr>
          <a:xfrm>
            <a:off x="9388013" y="3972786"/>
            <a:ext cx="1741172" cy="858842"/>
          </a:xfrm>
        </p:spPr>
        <p:txBody>
          <a:bodyPr>
            <a:noAutofit/>
          </a:bodyPr>
          <a:lstStyle>
            <a:lvl1pPr marL="0" indent="0" algn="r">
              <a:buNone/>
              <a:defRPr sz="1100">
                <a:solidFill>
                  <a:schemeClr val="tx1"/>
                </a:solidFill>
              </a:defRPr>
            </a:lvl1pPr>
          </a:lstStyle>
          <a:p>
            <a:pPr lvl="0"/>
            <a:r>
              <a:rPr lang="en-US"/>
              <a:t>Lorem ipsum dolor sit amet, consectetur adipiscing elit, sed do eiusmod tempor</a:t>
            </a:r>
          </a:p>
        </p:txBody>
      </p:sp>
      <p:sp>
        <p:nvSpPr>
          <p:cNvPr id="17" name="Text Placeholder 36"/>
          <p:cNvSpPr>
            <a:spLocks noGrp="1"/>
          </p:cNvSpPr>
          <p:nvPr>
            <p:ph type="body" sz="quarter" idx="30" hasCustomPrompt="1"/>
          </p:nvPr>
        </p:nvSpPr>
        <p:spPr>
          <a:xfrm>
            <a:off x="9388014" y="3702117"/>
            <a:ext cx="1741172" cy="270669"/>
          </a:xfrm>
        </p:spPr>
        <p:txBody>
          <a:bodyPr>
            <a:noAutofit/>
          </a:bodyPr>
          <a:lstStyle>
            <a:lvl1pPr marL="0" indent="0" algn="r">
              <a:buNone/>
              <a:defRPr kumimoji="0" lang="en-US" sz="16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uk-UA"/>
              <a:t>7</a:t>
            </a:r>
            <a:endParaRPr lang="ru-RU"/>
          </a:p>
        </p:txBody>
      </p:sp>
    </p:spTree>
    <p:extLst>
      <p:ext uri="{BB962C8B-B14F-4D97-AF65-F5344CB8AC3E}">
        <p14:creationId xmlns:p14="http://schemas.microsoft.com/office/powerpoint/2010/main" val="619548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05 Options">
    <p:spTree>
      <p:nvGrpSpPr>
        <p:cNvPr id="1" name=""/>
        <p:cNvGrpSpPr/>
        <p:nvPr/>
      </p:nvGrpSpPr>
      <p:grpSpPr>
        <a:xfrm>
          <a:off x="0" y="0"/>
          <a:ext cx="0" cy="0"/>
          <a:chOff x="0" y="0"/>
          <a:chExt cx="0" cy="0"/>
        </a:xfrm>
      </p:grpSpPr>
      <p:sp>
        <p:nvSpPr>
          <p:cNvPr id="7" name="Text Placeholder 33"/>
          <p:cNvSpPr>
            <a:spLocks noGrp="1"/>
          </p:cNvSpPr>
          <p:nvPr>
            <p:ph type="body" sz="quarter" idx="11" hasCustomPrompt="1"/>
          </p:nvPr>
        </p:nvSpPr>
        <p:spPr>
          <a:xfrm>
            <a:off x="7304404" y="960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Lorem ipsum dolor sit amet, consectetur adipiscing elit, sed do eiusmod tempor incididunt ut labore et dolore magna aliqua. Ut enim ad minim veniam, quis nostrud exercitation</a:t>
            </a:r>
          </a:p>
        </p:txBody>
      </p:sp>
      <p:sp>
        <p:nvSpPr>
          <p:cNvPr id="8" name="Text Placeholder 36"/>
          <p:cNvSpPr>
            <a:spLocks noGrp="1"/>
          </p:cNvSpPr>
          <p:nvPr>
            <p:ph type="body" sz="quarter" idx="14" hasCustomPrompt="1"/>
          </p:nvPr>
        </p:nvSpPr>
        <p:spPr>
          <a:xfrm>
            <a:off x="7304404" y="636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01</a:t>
            </a:r>
            <a:endParaRPr lang="ru-RU"/>
          </a:p>
        </p:txBody>
      </p:sp>
      <p:sp>
        <p:nvSpPr>
          <p:cNvPr id="10" name="Text Placeholder 33"/>
          <p:cNvSpPr>
            <a:spLocks noGrp="1"/>
          </p:cNvSpPr>
          <p:nvPr>
            <p:ph type="body" sz="quarter" idx="15" hasCustomPrompt="1"/>
          </p:nvPr>
        </p:nvSpPr>
        <p:spPr>
          <a:xfrm>
            <a:off x="7304404" y="2103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Lorem ipsum dolor sit amet, consectetur adipiscing elit, sed do eiusmod tempor incididunt ut labore et dolore magna aliqua. Ut enim ad minim veniam, quis nostrud exercitation</a:t>
            </a:r>
          </a:p>
        </p:txBody>
      </p:sp>
      <p:sp>
        <p:nvSpPr>
          <p:cNvPr id="11" name="Text Placeholder 36"/>
          <p:cNvSpPr>
            <a:spLocks noGrp="1"/>
          </p:cNvSpPr>
          <p:nvPr>
            <p:ph type="body" sz="quarter" idx="16" hasCustomPrompt="1"/>
          </p:nvPr>
        </p:nvSpPr>
        <p:spPr>
          <a:xfrm>
            <a:off x="7304404" y="1779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02</a:t>
            </a:r>
            <a:endParaRPr lang="ru-RU"/>
          </a:p>
        </p:txBody>
      </p:sp>
      <p:sp>
        <p:nvSpPr>
          <p:cNvPr id="12" name="Text Placeholder 33"/>
          <p:cNvSpPr>
            <a:spLocks noGrp="1"/>
          </p:cNvSpPr>
          <p:nvPr>
            <p:ph type="body" sz="quarter" idx="17" hasCustomPrompt="1"/>
          </p:nvPr>
        </p:nvSpPr>
        <p:spPr>
          <a:xfrm>
            <a:off x="7304404" y="3246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Lorem ipsum dolor sit amet, consectetur adipiscing elit, sed do eiusmod tempor incididunt ut labore et dolore magna aliqua. Ut enim ad minim veniam, quis nostrud exercitation</a:t>
            </a:r>
          </a:p>
        </p:txBody>
      </p:sp>
      <p:sp>
        <p:nvSpPr>
          <p:cNvPr id="19" name="Text Placeholder 36"/>
          <p:cNvSpPr>
            <a:spLocks noGrp="1"/>
          </p:cNvSpPr>
          <p:nvPr>
            <p:ph type="body" sz="quarter" idx="18" hasCustomPrompt="1"/>
          </p:nvPr>
        </p:nvSpPr>
        <p:spPr>
          <a:xfrm>
            <a:off x="7304404" y="2922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03</a:t>
            </a:r>
            <a:endParaRPr lang="ru-RU"/>
          </a:p>
        </p:txBody>
      </p:sp>
      <p:sp>
        <p:nvSpPr>
          <p:cNvPr id="20" name="Text Placeholder 33"/>
          <p:cNvSpPr>
            <a:spLocks noGrp="1"/>
          </p:cNvSpPr>
          <p:nvPr>
            <p:ph type="body" sz="quarter" idx="19" hasCustomPrompt="1"/>
          </p:nvPr>
        </p:nvSpPr>
        <p:spPr>
          <a:xfrm>
            <a:off x="7304404" y="4389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Lorem ipsum dolor sit amet, consectetur adipiscing elit, sed do eiusmod tempor incididunt ut labore et dolore magna aliqua. Ut enim ad minim veniam, quis nostrud exercitation</a:t>
            </a:r>
          </a:p>
        </p:txBody>
      </p:sp>
      <p:sp>
        <p:nvSpPr>
          <p:cNvPr id="21" name="Text Placeholder 36"/>
          <p:cNvSpPr>
            <a:spLocks noGrp="1"/>
          </p:cNvSpPr>
          <p:nvPr>
            <p:ph type="body" sz="quarter" idx="20" hasCustomPrompt="1"/>
          </p:nvPr>
        </p:nvSpPr>
        <p:spPr>
          <a:xfrm>
            <a:off x="7304404" y="4065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04</a:t>
            </a:r>
            <a:endParaRPr lang="ru-RU"/>
          </a:p>
        </p:txBody>
      </p:sp>
      <p:sp>
        <p:nvSpPr>
          <p:cNvPr id="22" name="Text Placeholder 33"/>
          <p:cNvSpPr>
            <a:spLocks noGrp="1"/>
          </p:cNvSpPr>
          <p:nvPr>
            <p:ph type="body" sz="quarter" idx="21" hasCustomPrompt="1"/>
          </p:nvPr>
        </p:nvSpPr>
        <p:spPr>
          <a:xfrm>
            <a:off x="7304404" y="5532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Lorem ipsum dolor sit amet, consectetur adipiscing elit, sed do eiusmod tempor incididunt ut labore et dolore magna aliqua. Ut enim ad minim veniam, quis nostrud exercitation</a:t>
            </a:r>
          </a:p>
        </p:txBody>
      </p:sp>
      <p:sp>
        <p:nvSpPr>
          <p:cNvPr id="23" name="Text Placeholder 36"/>
          <p:cNvSpPr>
            <a:spLocks noGrp="1"/>
          </p:cNvSpPr>
          <p:nvPr>
            <p:ph type="body" sz="quarter" idx="22" hasCustomPrompt="1"/>
          </p:nvPr>
        </p:nvSpPr>
        <p:spPr>
          <a:xfrm>
            <a:off x="7304404" y="5208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05</a:t>
            </a:r>
            <a:endParaRPr lang="ru-RU"/>
          </a:p>
        </p:txBody>
      </p:sp>
    </p:spTree>
    <p:extLst>
      <p:ext uri="{BB962C8B-B14F-4D97-AF65-F5344CB8AC3E}">
        <p14:creationId xmlns:p14="http://schemas.microsoft.com/office/powerpoint/2010/main" val="3700838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1047750" y="3224213"/>
            <a:ext cx="3216822" cy="2025650"/>
          </a:xfrm>
        </p:spPr>
        <p:txBody>
          <a:bodyPr>
            <a:noAutofit/>
          </a:bodyPr>
          <a:lstStyle>
            <a:lvl1pPr marL="0" indent="0">
              <a:buNone/>
              <a:defRPr sz="1200"/>
            </a:lvl1pPr>
          </a:lstStyle>
          <a:p>
            <a:pPr lvl="0"/>
            <a:r>
              <a:rPr lang="en-US"/>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a:p>
        </p:txBody>
      </p:sp>
      <p:sp>
        <p:nvSpPr>
          <p:cNvPr id="20" name="Text Placeholder 19"/>
          <p:cNvSpPr>
            <a:spLocks noGrp="1"/>
          </p:cNvSpPr>
          <p:nvPr>
            <p:ph type="body" sz="quarter" idx="13" hasCustomPrompt="1"/>
          </p:nvPr>
        </p:nvSpPr>
        <p:spPr>
          <a:xfrm>
            <a:off x="1047750" y="2124305"/>
            <a:ext cx="3786505" cy="443274"/>
          </a:xfrm>
        </p:spPr>
        <p:txBody>
          <a:bodyPr>
            <a:noAutofit/>
          </a:bodyPr>
          <a:lstStyle>
            <a:lvl1pPr marL="0" indent="0">
              <a:buNone/>
              <a:defRPr sz="360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a:t>YOUR</a:t>
            </a:r>
            <a:endParaRPr lang="ru-RU"/>
          </a:p>
        </p:txBody>
      </p:sp>
      <p:sp>
        <p:nvSpPr>
          <p:cNvPr id="21" name="Text Placeholder 19"/>
          <p:cNvSpPr>
            <a:spLocks noGrp="1"/>
          </p:cNvSpPr>
          <p:nvPr>
            <p:ph type="body" sz="quarter" idx="14" hasCustomPrompt="1"/>
          </p:nvPr>
        </p:nvSpPr>
        <p:spPr>
          <a:xfrm>
            <a:off x="1047750" y="2567579"/>
            <a:ext cx="3786505" cy="443274"/>
          </a:xfrm>
        </p:spPr>
        <p:txBody>
          <a:bodyPr>
            <a:noAutofit/>
          </a:bodyPr>
          <a:lstStyle>
            <a:lvl1pPr marL="0" indent="0">
              <a:buNone/>
              <a:defRPr sz="360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a:t>TITLE</a:t>
            </a:r>
            <a:endParaRPr lang="ru-RU"/>
          </a:p>
        </p:txBody>
      </p:sp>
    </p:spTree>
    <p:extLst>
      <p:ext uri="{BB962C8B-B14F-4D97-AF65-F5344CB8AC3E}">
        <p14:creationId xmlns:p14="http://schemas.microsoft.com/office/powerpoint/2010/main" val="2294629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05_options">
    <p:spTree>
      <p:nvGrpSpPr>
        <p:cNvPr id="1" name=""/>
        <p:cNvGrpSpPr/>
        <p:nvPr/>
      </p:nvGrpSpPr>
      <p:grpSpPr>
        <a:xfrm>
          <a:off x="0" y="0"/>
          <a:ext cx="0" cy="0"/>
          <a:chOff x="0" y="0"/>
          <a:chExt cx="0" cy="0"/>
        </a:xfrm>
      </p:grpSpPr>
      <p:sp>
        <p:nvSpPr>
          <p:cNvPr id="10" name="Text Placeholder 33"/>
          <p:cNvSpPr>
            <a:spLocks noGrp="1"/>
          </p:cNvSpPr>
          <p:nvPr>
            <p:ph type="body" sz="quarter" idx="15" hasCustomPrompt="1"/>
          </p:nvPr>
        </p:nvSpPr>
        <p:spPr>
          <a:xfrm>
            <a:off x="775333" y="5418134"/>
            <a:ext cx="1640208" cy="858842"/>
          </a:xfrm>
          <a:prstGeom prst="rect">
            <a:avLst/>
          </a:prstGeom>
        </p:spPr>
        <p:txBody>
          <a:bodyPr>
            <a:noAutofit/>
          </a:bodyPr>
          <a:lstStyle>
            <a:lvl1pPr marL="0" indent="0">
              <a:buNone/>
              <a:defRPr sz="1100">
                <a:solidFill>
                  <a:schemeClr val="tx1"/>
                </a:solidFill>
              </a:defRPr>
            </a:lvl1pPr>
          </a:lstStyle>
          <a:p>
            <a:pPr lvl="0"/>
            <a:r>
              <a:rPr lang="en-US"/>
              <a:t>Lorem ipsum dolor sit amet, consectetur adipiscing elit, sed do eiusmod tempor</a:t>
            </a:r>
          </a:p>
        </p:txBody>
      </p:sp>
      <p:sp>
        <p:nvSpPr>
          <p:cNvPr id="16" name="Text Placeholder 36"/>
          <p:cNvSpPr>
            <a:spLocks noGrp="1"/>
          </p:cNvSpPr>
          <p:nvPr>
            <p:ph type="body" sz="quarter" idx="16" hasCustomPrompt="1"/>
          </p:nvPr>
        </p:nvSpPr>
        <p:spPr>
          <a:xfrm>
            <a:off x="775332" y="5035548"/>
            <a:ext cx="1691679" cy="541338"/>
          </a:xfrm>
          <a:prstGeom prst="rect">
            <a:avLst/>
          </a:prstGeom>
        </p:spPr>
        <p:txBody>
          <a:bodyPr>
            <a:noAutofit/>
          </a:bodyPr>
          <a:lstStyle>
            <a:lvl1pPr marL="0" indent="0" algn="l">
              <a:buNone/>
              <a:defRPr kumimoji="0" lang="en-US" sz="180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1</a:t>
            </a:r>
          </a:p>
        </p:txBody>
      </p:sp>
      <p:sp>
        <p:nvSpPr>
          <p:cNvPr id="17" name="Text Placeholder 33"/>
          <p:cNvSpPr>
            <a:spLocks noGrp="1"/>
          </p:cNvSpPr>
          <p:nvPr>
            <p:ph type="body" sz="quarter" idx="19" hasCustomPrompt="1"/>
          </p:nvPr>
        </p:nvSpPr>
        <p:spPr>
          <a:xfrm>
            <a:off x="775334" y="3433362"/>
            <a:ext cx="1640208" cy="858842"/>
          </a:xfrm>
          <a:prstGeom prst="rect">
            <a:avLst/>
          </a:prstGeom>
        </p:spPr>
        <p:txBody>
          <a:bodyPr>
            <a:noAutofit/>
          </a:bodyPr>
          <a:lstStyle>
            <a:lvl1pPr marL="0" indent="0">
              <a:buNone/>
              <a:defRPr sz="1100">
                <a:solidFill>
                  <a:schemeClr val="tx1"/>
                </a:solidFill>
              </a:defRPr>
            </a:lvl1pPr>
          </a:lstStyle>
          <a:p>
            <a:pPr lvl="0"/>
            <a:r>
              <a:rPr lang="en-US"/>
              <a:t>Lorem ipsum dolor sit amet, consectetur adipiscing elit, sed do eiusmod tempor</a:t>
            </a:r>
          </a:p>
        </p:txBody>
      </p:sp>
      <p:sp>
        <p:nvSpPr>
          <p:cNvPr id="18" name="Text Placeholder 36"/>
          <p:cNvSpPr>
            <a:spLocks noGrp="1"/>
          </p:cNvSpPr>
          <p:nvPr>
            <p:ph type="body" sz="quarter" idx="20" hasCustomPrompt="1"/>
          </p:nvPr>
        </p:nvSpPr>
        <p:spPr>
          <a:xfrm>
            <a:off x="775333" y="3050776"/>
            <a:ext cx="1764035" cy="541338"/>
          </a:xfrm>
          <a:prstGeom prst="rect">
            <a:avLst/>
          </a:prstGeom>
        </p:spPr>
        <p:txBody>
          <a:bodyPr>
            <a:noAutofit/>
          </a:bodyPr>
          <a:lstStyle>
            <a:lvl1pPr marL="0" indent="0" algn="l">
              <a:buNone/>
              <a:defRPr kumimoji="0" lang="en-US" sz="180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2</a:t>
            </a:r>
          </a:p>
        </p:txBody>
      </p:sp>
      <p:sp>
        <p:nvSpPr>
          <p:cNvPr id="19" name="Text Placeholder 33"/>
          <p:cNvSpPr>
            <a:spLocks noGrp="1"/>
          </p:cNvSpPr>
          <p:nvPr>
            <p:ph type="body" sz="quarter" idx="21" hasCustomPrompt="1"/>
          </p:nvPr>
        </p:nvSpPr>
        <p:spPr>
          <a:xfrm>
            <a:off x="775333" y="1405336"/>
            <a:ext cx="1640208" cy="858842"/>
          </a:xfrm>
          <a:prstGeom prst="rect">
            <a:avLst/>
          </a:prstGeom>
        </p:spPr>
        <p:txBody>
          <a:bodyPr>
            <a:noAutofit/>
          </a:bodyPr>
          <a:lstStyle>
            <a:lvl1pPr marL="0" indent="0">
              <a:buNone/>
              <a:defRPr sz="1100">
                <a:solidFill>
                  <a:schemeClr val="tx1"/>
                </a:solidFill>
              </a:defRPr>
            </a:lvl1pPr>
          </a:lstStyle>
          <a:p>
            <a:pPr lvl="0"/>
            <a:r>
              <a:rPr lang="en-US"/>
              <a:t>Lorem ipsum dolor sit amet, consectetur adipiscing elit, sed do eiusmod tempor</a:t>
            </a:r>
          </a:p>
        </p:txBody>
      </p:sp>
      <p:sp>
        <p:nvSpPr>
          <p:cNvPr id="21" name="Text Placeholder 36"/>
          <p:cNvSpPr>
            <a:spLocks noGrp="1"/>
          </p:cNvSpPr>
          <p:nvPr>
            <p:ph type="body" sz="quarter" idx="22" hasCustomPrompt="1"/>
          </p:nvPr>
        </p:nvSpPr>
        <p:spPr>
          <a:xfrm>
            <a:off x="775332" y="1022750"/>
            <a:ext cx="1764035" cy="541338"/>
          </a:xfrm>
          <a:prstGeom prst="rect">
            <a:avLst/>
          </a:prstGeom>
        </p:spPr>
        <p:txBody>
          <a:bodyPr>
            <a:noAutofit/>
          </a:bodyPr>
          <a:lstStyle>
            <a:lvl1pPr marL="0" indent="0" algn="l">
              <a:buNone/>
              <a:defRPr kumimoji="0" lang="en-US" sz="180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3</a:t>
            </a:r>
          </a:p>
        </p:txBody>
      </p:sp>
      <p:sp>
        <p:nvSpPr>
          <p:cNvPr id="24" name="Text Placeholder 36"/>
          <p:cNvSpPr>
            <a:spLocks noGrp="1"/>
          </p:cNvSpPr>
          <p:nvPr>
            <p:ph type="body" sz="quarter" idx="23" hasCustomPrompt="1"/>
          </p:nvPr>
        </p:nvSpPr>
        <p:spPr>
          <a:xfrm>
            <a:off x="9429749" y="3112687"/>
            <a:ext cx="1889441" cy="541338"/>
          </a:xfrm>
          <a:prstGeom prst="rect">
            <a:avLst/>
          </a:prstGeom>
        </p:spPr>
        <p:txBody>
          <a:bodyPr>
            <a:noAutofit/>
          </a:bodyPr>
          <a:lstStyle>
            <a:lvl1pPr marL="0" indent="0" algn="r">
              <a:buNone/>
              <a:defRPr kumimoji="0" lang="en-US" sz="180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5</a:t>
            </a:r>
          </a:p>
        </p:txBody>
      </p:sp>
      <p:sp>
        <p:nvSpPr>
          <p:cNvPr id="25" name="Text Placeholder 33"/>
          <p:cNvSpPr>
            <a:spLocks noGrp="1"/>
          </p:cNvSpPr>
          <p:nvPr>
            <p:ph type="body" sz="quarter" idx="24" hasCustomPrompt="1"/>
          </p:nvPr>
        </p:nvSpPr>
        <p:spPr>
          <a:xfrm>
            <a:off x="9753599" y="3495273"/>
            <a:ext cx="1565591" cy="793752"/>
          </a:xfrm>
          <a:prstGeom prst="rect">
            <a:avLst/>
          </a:prstGeom>
        </p:spPr>
        <p:txBody>
          <a:bodyPr>
            <a:noAutofit/>
          </a:bodyPr>
          <a:lstStyle>
            <a:lvl1pPr marL="0" indent="0" algn="r">
              <a:buNone/>
              <a:defRPr sz="1100">
                <a:solidFill>
                  <a:schemeClr val="tx1"/>
                </a:solidFill>
              </a:defRPr>
            </a:lvl1pPr>
          </a:lstStyle>
          <a:p>
            <a:pPr lvl="0"/>
            <a:r>
              <a:rPr lang="en-US"/>
              <a:t>Lorem ipsum dolor sit amet, consectetur adipiscing elit, sed do eiusmod</a:t>
            </a:r>
          </a:p>
        </p:txBody>
      </p:sp>
      <p:sp>
        <p:nvSpPr>
          <p:cNvPr id="26" name="Text Placeholder 36"/>
          <p:cNvSpPr>
            <a:spLocks noGrp="1"/>
          </p:cNvSpPr>
          <p:nvPr>
            <p:ph type="body" sz="quarter" idx="25" hasCustomPrompt="1"/>
          </p:nvPr>
        </p:nvSpPr>
        <p:spPr>
          <a:xfrm>
            <a:off x="9429748" y="1022750"/>
            <a:ext cx="1889441" cy="541338"/>
          </a:xfrm>
          <a:prstGeom prst="rect">
            <a:avLst/>
          </a:prstGeom>
        </p:spPr>
        <p:txBody>
          <a:bodyPr>
            <a:noAutofit/>
          </a:bodyPr>
          <a:lstStyle>
            <a:lvl1pPr marL="0" indent="0" algn="r">
              <a:buNone/>
              <a:defRPr kumimoji="0" lang="en-US" sz="180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4</a:t>
            </a:r>
          </a:p>
        </p:txBody>
      </p:sp>
      <p:sp>
        <p:nvSpPr>
          <p:cNvPr id="27" name="Text Placeholder 33"/>
          <p:cNvSpPr>
            <a:spLocks noGrp="1"/>
          </p:cNvSpPr>
          <p:nvPr>
            <p:ph type="body" sz="quarter" idx="26" hasCustomPrompt="1"/>
          </p:nvPr>
        </p:nvSpPr>
        <p:spPr>
          <a:xfrm>
            <a:off x="9753598" y="1405336"/>
            <a:ext cx="1565591" cy="793752"/>
          </a:xfrm>
          <a:prstGeom prst="rect">
            <a:avLst/>
          </a:prstGeom>
        </p:spPr>
        <p:txBody>
          <a:bodyPr>
            <a:noAutofit/>
          </a:bodyPr>
          <a:lstStyle>
            <a:lvl1pPr marL="0" indent="0" algn="r">
              <a:buNone/>
              <a:defRPr sz="1100">
                <a:solidFill>
                  <a:schemeClr val="tx1"/>
                </a:solidFill>
              </a:defRPr>
            </a:lvl1pPr>
          </a:lstStyle>
          <a:p>
            <a:pPr lvl="0"/>
            <a:r>
              <a:rPr lang="en-US"/>
              <a:t>Lorem ipsum dolor sit amet, consectetur adipiscing elit, sed do eiusmod</a:t>
            </a:r>
          </a:p>
        </p:txBody>
      </p:sp>
    </p:spTree>
    <p:extLst>
      <p:ext uri="{BB962C8B-B14F-4D97-AF65-F5344CB8AC3E}">
        <p14:creationId xmlns:p14="http://schemas.microsoft.com/office/powerpoint/2010/main" val="3635537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05_01_options">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1987477" y="5804187"/>
            <a:ext cx="1821263" cy="791055"/>
          </a:xfrm>
        </p:spPr>
        <p:txBody>
          <a:bodyPr>
            <a:noAutofit/>
          </a:bodyPr>
          <a:lstStyle>
            <a:lvl1pPr marL="0" indent="0">
              <a:buNone/>
              <a:defRPr sz="1300">
                <a:solidFill>
                  <a:schemeClr val="tx1"/>
                </a:solidFill>
              </a:defRPr>
            </a:lvl1pPr>
          </a:lstStyle>
          <a:p>
            <a:pPr lvl="0"/>
            <a:r>
              <a:rPr lang="en-US"/>
              <a:t>Lorem ipsum dolor sit amet, consectetur</a:t>
            </a:r>
            <a:endParaRPr lang="ru-RU"/>
          </a:p>
        </p:txBody>
      </p:sp>
      <p:sp>
        <p:nvSpPr>
          <p:cNvPr id="14" name="Text Placeholder 11"/>
          <p:cNvSpPr>
            <a:spLocks noGrp="1"/>
          </p:cNvSpPr>
          <p:nvPr>
            <p:ph type="body" sz="quarter" idx="15" hasCustomPrompt="1"/>
          </p:nvPr>
        </p:nvSpPr>
        <p:spPr>
          <a:xfrm>
            <a:off x="4839973" y="5797655"/>
            <a:ext cx="1821263" cy="791055"/>
          </a:xfrm>
        </p:spPr>
        <p:txBody>
          <a:bodyPr>
            <a:noAutofit/>
          </a:bodyPr>
          <a:lstStyle>
            <a:lvl1pPr marL="0" indent="0">
              <a:buNone/>
              <a:defRPr sz="1300">
                <a:solidFill>
                  <a:schemeClr val="tx1"/>
                </a:solidFill>
              </a:defRPr>
            </a:lvl1pPr>
          </a:lstStyle>
          <a:p>
            <a:pPr lvl="0"/>
            <a:r>
              <a:rPr lang="en-US"/>
              <a:t>Lorem ipsum dolor sit amet, consectetur</a:t>
            </a:r>
            <a:endParaRPr lang="ru-RU"/>
          </a:p>
        </p:txBody>
      </p:sp>
      <p:sp>
        <p:nvSpPr>
          <p:cNvPr id="20" name="Text Placeholder 11"/>
          <p:cNvSpPr>
            <a:spLocks noGrp="1"/>
          </p:cNvSpPr>
          <p:nvPr>
            <p:ph type="body" sz="quarter" idx="17" hasCustomPrompt="1"/>
          </p:nvPr>
        </p:nvSpPr>
        <p:spPr>
          <a:xfrm>
            <a:off x="7692469" y="5804187"/>
            <a:ext cx="1821263" cy="791055"/>
          </a:xfrm>
        </p:spPr>
        <p:txBody>
          <a:bodyPr>
            <a:noAutofit/>
          </a:bodyPr>
          <a:lstStyle>
            <a:lvl1pPr marL="0" indent="0">
              <a:buNone/>
              <a:defRPr sz="1300">
                <a:solidFill>
                  <a:schemeClr val="tx1"/>
                </a:solidFill>
              </a:defRPr>
            </a:lvl1pPr>
          </a:lstStyle>
          <a:p>
            <a:pPr lvl="0"/>
            <a:r>
              <a:rPr lang="en-US"/>
              <a:t>Lorem ipsum dolor sit amet, consectetur</a:t>
            </a:r>
            <a:endParaRPr lang="ru-RU"/>
          </a:p>
        </p:txBody>
      </p:sp>
      <p:sp>
        <p:nvSpPr>
          <p:cNvPr id="23" name="Text Placeholder 11"/>
          <p:cNvSpPr>
            <a:spLocks noGrp="1"/>
          </p:cNvSpPr>
          <p:nvPr>
            <p:ph type="body" sz="quarter" idx="19" hasCustomPrompt="1"/>
          </p:nvPr>
        </p:nvSpPr>
        <p:spPr>
          <a:xfrm>
            <a:off x="3437550" y="1018827"/>
            <a:ext cx="1821263" cy="791055"/>
          </a:xfrm>
        </p:spPr>
        <p:txBody>
          <a:bodyPr>
            <a:noAutofit/>
          </a:bodyPr>
          <a:lstStyle>
            <a:lvl1pPr marL="0" indent="0">
              <a:buNone/>
              <a:defRPr sz="1300">
                <a:solidFill>
                  <a:schemeClr val="tx1"/>
                </a:solidFill>
              </a:defRPr>
            </a:lvl1pPr>
          </a:lstStyle>
          <a:p>
            <a:pPr lvl="0"/>
            <a:r>
              <a:rPr lang="en-US"/>
              <a:t>Lorem ipsum dolor sit amet, consectetur</a:t>
            </a:r>
            <a:endParaRPr lang="ru-RU"/>
          </a:p>
        </p:txBody>
      </p:sp>
      <p:sp>
        <p:nvSpPr>
          <p:cNvPr id="29" name="Text Placeholder 11"/>
          <p:cNvSpPr>
            <a:spLocks noGrp="1"/>
          </p:cNvSpPr>
          <p:nvPr>
            <p:ph type="body" sz="quarter" idx="21" hasCustomPrompt="1"/>
          </p:nvPr>
        </p:nvSpPr>
        <p:spPr>
          <a:xfrm>
            <a:off x="6781837" y="1018827"/>
            <a:ext cx="1821263" cy="791055"/>
          </a:xfrm>
        </p:spPr>
        <p:txBody>
          <a:bodyPr>
            <a:noAutofit/>
          </a:bodyPr>
          <a:lstStyle>
            <a:lvl1pPr marL="0" indent="0">
              <a:buNone/>
              <a:defRPr sz="1300">
                <a:solidFill>
                  <a:schemeClr val="tx1"/>
                </a:solidFill>
              </a:defRPr>
            </a:lvl1pPr>
          </a:lstStyle>
          <a:p>
            <a:pPr lvl="0"/>
            <a:r>
              <a:rPr lang="en-US"/>
              <a:t>Lorem ipsum dolor sit amet, consectetur</a:t>
            </a:r>
            <a:endParaRPr lang="ru-RU"/>
          </a:p>
        </p:txBody>
      </p:sp>
      <p:sp>
        <p:nvSpPr>
          <p:cNvPr id="3" name="Text Placeholder 2"/>
          <p:cNvSpPr>
            <a:spLocks noGrp="1"/>
          </p:cNvSpPr>
          <p:nvPr>
            <p:ph type="body" sz="quarter" idx="23" hasCustomPrompt="1"/>
          </p:nvPr>
        </p:nvSpPr>
        <p:spPr>
          <a:xfrm>
            <a:off x="1984563" y="5396821"/>
            <a:ext cx="1824178" cy="407987"/>
          </a:xfrm>
        </p:spPr>
        <p:txBody>
          <a:bodyPr>
            <a:normAutofit/>
          </a:bodyPr>
          <a:lstStyle>
            <a:lvl1pPr marL="0" indent="0">
              <a:buNone/>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INFODATA 01</a:t>
            </a:r>
            <a:endParaRPr lang="ru-RU"/>
          </a:p>
        </p:txBody>
      </p:sp>
      <p:sp>
        <p:nvSpPr>
          <p:cNvPr id="31" name="Text Placeholder 2"/>
          <p:cNvSpPr>
            <a:spLocks noGrp="1"/>
          </p:cNvSpPr>
          <p:nvPr>
            <p:ph type="body" sz="quarter" idx="24" hasCustomPrompt="1"/>
          </p:nvPr>
        </p:nvSpPr>
        <p:spPr>
          <a:xfrm>
            <a:off x="4837058" y="5396821"/>
            <a:ext cx="1824178" cy="407987"/>
          </a:xfrm>
        </p:spPr>
        <p:txBody>
          <a:bodyPr>
            <a:normAutofit/>
          </a:bodyPr>
          <a:lstStyle>
            <a:lvl1pPr marL="0" indent="0">
              <a:buNone/>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INFODATA 03</a:t>
            </a:r>
            <a:endParaRPr lang="ru-RU"/>
          </a:p>
        </p:txBody>
      </p:sp>
      <p:sp>
        <p:nvSpPr>
          <p:cNvPr id="32" name="Text Placeholder 2"/>
          <p:cNvSpPr>
            <a:spLocks noGrp="1"/>
          </p:cNvSpPr>
          <p:nvPr>
            <p:ph type="body" sz="quarter" idx="25" hasCustomPrompt="1"/>
          </p:nvPr>
        </p:nvSpPr>
        <p:spPr>
          <a:xfrm>
            <a:off x="7689553" y="5396821"/>
            <a:ext cx="1824178" cy="407987"/>
          </a:xfrm>
        </p:spPr>
        <p:txBody>
          <a:bodyPr>
            <a:normAutofit/>
          </a:bodyPr>
          <a:lstStyle>
            <a:lvl1pPr marL="0" indent="0">
              <a:buNone/>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INFODATA 05</a:t>
            </a:r>
            <a:endParaRPr lang="ru-RU"/>
          </a:p>
        </p:txBody>
      </p:sp>
      <p:sp>
        <p:nvSpPr>
          <p:cNvPr id="33" name="Text Placeholder 2"/>
          <p:cNvSpPr>
            <a:spLocks noGrp="1"/>
          </p:cNvSpPr>
          <p:nvPr>
            <p:ph type="body" sz="quarter" idx="26" hasCustomPrompt="1"/>
          </p:nvPr>
        </p:nvSpPr>
        <p:spPr>
          <a:xfrm>
            <a:off x="3437550" y="610840"/>
            <a:ext cx="1824178" cy="407987"/>
          </a:xfrm>
        </p:spPr>
        <p:txBody>
          <a:bodyPr>
            <a:normAutofit/>
          </a:bodyPr>
          <a:lstStyle>
            <a:lvl1pPr marL="0" indent="0">
              <a:buNone/>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INFODATA 02</a:t>
            </a:r>
            <a:endParaRPr lang="ru-RU"/>
          </a:p>
        </p:txBody>
      </p:sp>
      <p:sp>
        <p:nvSpPr>
          <p:cNvPr id="34" name="Text Placeholder 2"/>
          <p:cNvSpPr>
            <a:spLocks noGrp="1"/>
          </p:cNvSpPr>
          <p:nvPr>
            <p:ph type="body" sz="quarter" idx="27" hasCustomPrompt="1"/>
          </p:nvPr>
        </p:nvSpPr>
        <p:spPr>
          <a:xfrm>
            <a:off x="6777464" y="610840"/>
            <a:ext cx="1824178" cy="407987"/>
          </a:xfrm>
        </p:spPr>
        <p:txBody>
          <a:bodyPr>
            <a:normAutofit/>
          </a:bodyPr>
          <a:lstStyle>
            <a:lvl1pPr marL="0" indent="0">
              <a:buNone/>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INFODATA 04</a:t>
            </a:r>
            <a:endParaRPr lang="ru-RU"/>
          </a:p>
        </p:txBody>
      </p:sp>
    </p:spTree>
    <p:extLst>
      <p:ext uri="{BB962C8B-B14F-4D97-AF65-F5344CB8AC3E}">
        <p14:creationId xmlns:p14="http://schemas.microsoft.com/office/powerpoint/2010/main" val="3710404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lef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85205" y="1542397"/>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01</a:t>
            </a:r>
            <a:endParaRPr lang="ru-RU"/>
          </a:p>
        </p:txBody>
      </p:sp>
      <p:sp>
        <p:nvSpPr>
          <p:cNvPr id="18" name="Text Placeholder 16"/>
          <p:cNvSpPr>
            <a:spLocks noGrp="1"/>
          </p:cNvSpPr>
          <p:nvPr>
            <p:ph type="body" sz="quarter" idx="11" hasCustomPrompt="1"/>
          </p:nvPr>
        </p:nvSpPr>
        <p:spPr>
          <a:xfrm>
            <a:off x="785205" y="291848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02</a:t>
            </a:r>
            <a:endParaRPr lang="ru-RU"/>
          </a:p>
        </p:txBody>
      </p:sp>
      <p:sp>
        <p:nvSpPr>
          <p:cNvPr id="19" name="Text Placeholder 16"/>
          <p:cNvSpPr>
            <a:spLocks noGrp="1"/>
          </p:cNvSpPr>
          <p:nvPr>
            <p:ph type="body" sz="quarter" idx="12" hasCustomPrompt="1"/>
          </p:nvPr>
        </p:nvSpPr>
        <p:spPr>
          <a:xfrm>
            <a:off x="785205" y="416560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03</a:t>
            </a:r>
            <a:endParaRPr lang="ru-RU"/>
          </a:p>
        </p:txBody>
      </p:sp>
      <p:sp>
        <p:nvSpPr>
          <p:cNvPr id="20" name="Text Placeholder 16"/>
          <p:cNvSpPr>
            <a:spLocks noGrp="1"/>
          </p:cNvSpPr>
          <p:nvPr>
            <p:ph type="body" sz="quarter" idx="13" hasCustomPrompt="1"/>
          </p:nvPr>
        </p:nvSpPr>
        <p:spPr>
          <a:xfrm>
            <a:off x="785205" y="5188511"/>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04</a:t>
            </a:r>
            <a:endParaRPr lang="ru-RU"/>
          </a:p>
        </p:txBody>
      </p:sp>
      <p:sp>
        <p:nvSpPr>
          <p:cNvPr id="24" name="Text Placeholder 23"/>
          <p:cNvSpPr>
            <a:spLocks noGrp="1"/>
          </p:cNvSpPr>
          <p:nvPr>
            <p:ph type="body" sz="quarter" idx="14" hasCustomPrompt="1"/>
          </p:nvPr>
        </p:nvSpPr>
        <p:spPr>
          <a:xfrm>
            <a:off x="777080" y="1957705"/>
            <a:ext cx="4427379" cy="955694"/>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a:latin typeface="Open Sans" panose="020B0606030504020204" pitchFamily="34" charset="0"/>
              <a:cs typeface="Open Sans" panose="020B0606030504020204" pitchFamily="34" charset="0"/>
            </a:endParaRPr>
          </a:p>
          <a:p>
            <a:pPr lvl="0"/>
            <a:endParaRPr lang="ru-RU"/>
          </a:p>
        </p:txBody>
      </p:sp>
      <p:sp>
        <p:nvSpPr>
          <p:cNvPr id="25" name="Text Placeholder 23"/>
          <p:cNvSpPr>
            <a:spLocks noGrp="1"/>
          </p:cNvSpPr>
          <p:nvPr>
            <p:ph type="body" sz="quarter" idx="15" hasCustomPrompt="1"/>
          </p:nvPr>
        </p:nvSpPr>
        <p:spPr>
          <a:xfrm>
            <a:off x="777080" y="3281363"/>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a:latin typeface="Open Sans" panose="020B0606030504020204" pitchFamily="34" charset="0"/>
              <a:cs typeface="Open Sans" panose="020B0606030504020204" pitchFamily="34" charset="0"/>
            </a:endParaRPr>
          </a:p>
          <a:p>
            <a:pPr lvl="0"/>
            <a:endParaRPr lang="ru-RU"/>
          </a:p>
        </p:txBody>
      </p:sp>
      <p:sp>
        <p:nvSpPr>
          <p:cNvPr id="26" name="Text Placeholder 23"/>
          <p:cNvSpPr>
            <a:spLocks noGrp="1"/>
          </p:cNvSpPr>
          <p:nvPr>
            <p:ph type="body" sz="quarter" idx="16" hasCustomPrompt="1"/>
          </p:nvPr>
        </p:nvSpPr>
        <p:spPr>
          <a:xfrm>
            <a:off x="777080" y="5575619"/>
            <a:ext cx="4427379" cy="1068388"/>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a:latin typeface="Open Sans" panose="020B0606030504020204" pitchFamily="34" charset="0"/>
              <a:cs typeface="Open Sans" panose="020B0606030504020204" pitchFamily="34" charset="0"/>
            </a:endParaRPr>
          </a:p>
          <a:p>
            <a:pPr lvl="0"/>
            <a:endParaRPr lang="ru-RU"/>
          </a:p>
        </p:txBody>
      </p:sp>
      <p:sp>
        <p:nvSpPr>
          <p:cNvPr id="27" name="Text Placeholder 23"/>
          <p:cNvSpPr>
            <a:spLocks noGrp="1"/>
          </p:cNvSpPr>
          <p:nvPr>
            <p:ph type="body" sz="quarter" idx="17" hasCustomPrompt="1"/>
          </p:nvPr>
        </p:nvSpPr>
        <p:spPr>
          <a:xfrm>
            <a:off x="777080" y="4526375"/>
            <a:ext cx="4427379" cy="657055"/>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a:t>
            </a:r>
            <a:endParaRPr lang="ru-RU"/>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a:t>COUNTRY</a:t>
            </a:r>
            <a:endParaRPr lang="ru-RU"/>
          </a:p>
        </p:txBody>
      </p:sp>
    </p:spTree>
    <p:extLst>
      <p:ext uri="{BB962C8B-B14F-4D97-AF65-F5344CB8AC3E}">
        <p14:creationId xmlns:p14="http://schemas.microsoft.com/office/powerpoint/2010/main" val="4121933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righ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125045" y="1542397"/>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01</a:t>
            </a:r>
            <a:endParaRPr lang="ru-RU"/>
          </a:p>
        </p:txBody>
      </p:sp>
      <p:sp>
        <p:nvSpPr>
          <p:cNvPr id="18" name="Text Placeholder 16"/>
          <p:cNvSpPr>
            <a:spLocks noGrp="1"/>
          </p:cNvSpPr>
          <p:nvPr>
            <p:ph type="body" sz="quarter" idx="11" hasCustomPrompt="1"/>
          </p:nvPr>
        </p:nvSpPr>
        <p:spPr>
          <a:xfrm>
            <a:off x="7125045" y="2918480"/>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02</a:t>
            </a:r>
            <a:endParaRPr lang="ru-RU"/>
          </a:p>
        </p:txBody>
      </p:sp>
      <p:sp>
        <p:nvSpPr>
          <p:cNvPr id="19" name="Text Placeholder 16"/>
          <p:cNvSpPr>
            <a:spLocks noGrp="1"/>
          </p:cNvSpPr>
          <p:nvPr>
            <p:ph type="body" sz="quarter" idx="12" hasCustomPrompt="1"/>
          </p:nvPr>
        </p:nvSpPr>
        <p:spPr>
          <a:xfrm>
            <a:off x="7125045" y="4165600"/>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03</a:t>
            </a:r>
            <a:endParaRPr lang="ru-RU"/>
          </a:p>
        </p:txBody>
      </p:sp>
      <p:sp>
        <p:nvSpPr>
          <p:cNvPr id="20" name="Text Placeholder 16"/>
          <p:cNvSpPr>
            <a:spLocks noGrp="1"/>
          </p:cNvSpPr>
          <p:nvPr>
            <p:ph type="body" sz="quarter" idx="13" hasCustomPrompt="1"/>
          </p:nvPr>
        </p:nvSpPr>
        <p:spPr>
          <a:xfrm>
            <a:off x="7125045" y="5188511"/>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04</a:t>
            </a:r>
            <a:endParaRPr lang="ru-RU"/>
          </a:p>
        </p:txBody>
      </p:sp>
      <p:sp>
        <p:nvSpPr>
          <p:cNvPr id="24" name="Text Placeholder 23"/>
          <p:cNvSpPr>
            <a:spLocks noGrp="1"/>
          </p:cNvSpPr>
          <p:nvPr>
            <p:ph type="body" sz="quarter" idx="14" hasCustomPrompt="1"/>
          </p:nvPr>
        </p:nvSpPr>
        <p:spPr>
          <a:xfrm>
            <a:off x="7116920" y="1957705"/>
            <a:ext cx="4427379" cy="955694"/>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a:latin typeface="Open Sans" panose="020B0606030504020204" pitchFamily="34" charset="0"/>
              <a:cs typeface="Open Sans" panose="020B0606030504020204" pitchFamily="34" charset="0"/>
            </a:endParaRPr>
          </a:p>
          <a:p>
            <a:pPr lvl="0"/>
            <a:endParaRPr lang="ru-RU"/>
          </a:p>
        </p:txBody>
      </p:sp>
      <p:sp>
        <p:nvSpPr>
          <p:cNvPr id="25" name="Text Placeholder 23"/>
          <p:cNvSpPr>
            <a:spLocks noGrp="1"/>
          </p:cNvSpPr>
          <p:nvPr>
            <p:ph type="body" sz="quarter" idx="15" hasCustomPrompt="1"/>
          </p:nvPr>
        </p:nvSpPr>
        <p:spPr>
          <a:xfrm>
            <a:off x="7116920" y="3281363"/>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a:t>
            </a:r>
            <a:endParaRPr lang="ru-RU"/>
          </a:p>
        </p:txBody>
      </p:sp>
      <p:sp>
        <p:nvSpPr>
          <p:cNvPr id="26" name="Text Placeholder 23"/>
          <p:cNvSpPr>
            <a:spLocks noGrp="1"/>
          </p:cNvSpPr>
          <p:nvPr>
            <p:ph type="body" sz="quarter" idx="16" hasCustomPrompt="1"/>
          </p:nvPr>
        </p:nvSpPr>
        <p:spPr>
          <a:xfrm>
            <a:off x="7116920" y="5575619"/>
            <a:ext cx="4427379" cy="1068388"/>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a:latin typeface="Open Sans" panose="020B0606030504020204" pitchFamily="34" charset="0"/>
              <a:cs typeface="Open Sans" panose="020B0606030504020204" pitchFamily="34" charset="0"/>
            </a:endParaRPr>
          </a:p>
          <a:p>
            <a:pPr lvl="0"/>
            <a:endParaRPr lang="ru-RU"/>
          </a:p>
          <a:p>
            <a:pPr lvl="0"/>
            <a:endParaRPr lang="ru-RU"/>
          </a:p>
        </p:txBody>
      </p:sp>
      <p:sp>
        <p:nvSpPr>
          <p:cNvPr id="27" name="Text Placeholder 23"/>
          <p:cNvSpPr>
            <a:spLocks noGrp="1"/>
          </p:cNvSpPr>
          <p:nvPr>
            <p:ph type="body" sz="quarter" idx="17" hasCustomPrompt="1"/>
          </p:nvPr>
        </p:nvSpPr>
        <p:spPr>
          <a:xfrm>
            <a:off x="7116920" y="4526375"/>
            <a:ext cx="4427379" cy="657055"/>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a:t>
            </a:r>
            <a:endParaRPr lang="ru-RU"/>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a:t>COUNTRY</a:t>
            </a:r>
            <a:endParaRPr lang="ru-RU"/>
          </a:p>
        </p:txBody>
      </p:sp>
    </p:spTree>
    <p:extLst>
      <p:ext uri="{BB962C8B-B14F-4D97-AF65-F5344CB8AC3E}">
        <p14:creationId xmlns:p14="http://schemas.microsoft.com/office/powerpoint/2010/main" val="885400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righ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687467" y="2304397"/>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01</a:t>
            </a:r>
            <a:endParaRPr lang="ru-RU"/>
          </a:p>
        </p:txBody>
      </p:sp>
      <p:sp>
        <p:nvSpPr>
          <p:cNvPr id="18" name="Text Placeholder 16"/>
          <p:cNvSpPr>
            <a:spLocks noGrp="1"/>
          </p:cNvSpPr>
          <p:nvPr>
            <p:ph type="body" sz="quarter" idx="11" hasCustomPrompt="1"/>
          </p:nvPr>
        </p:nvSpPr>
        <p:spPr>
          <a:xfrm>
            <a:off x="7687467" y="3680480"/>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02</a:t>
            </a:r>
            <a:endParaRPr lang="ru-RU"/>
          </a:p>
        </p:txBody>
      </p:sp>
      <p:sp>
        <p:nvSpPr>
          <p:cNvPr id="19" name="Text Placeholder 16"/>
          <p:cNvSpPr>
            <a:spLocks noGrp="1"/>
          </p:cNvSpPr>
          <p:nvPr>
            <p:ph type="body" sz="quarter" idx="12" hasCustomPrompt="1"/>
          </p:nvPr>
        </p:nvSpPr>
        <p:spPr>
          <a:xfrm>
            <a:off x="7687467" y="4927600"/>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03</a:t>
            </a:r>
            <a:endParaRPr lang="ru-RU"/>
          </a:p>
        </p:txBody>
      </p:sp>
      <p:sp>
        <p:nvSpPr>
          <p:cNvPr id="24" name="Text Placeholder 23"/>
          <p:cNvSpPr>
            <a:spLocks noGrp="1"/>
          </p:cNvSpPr>
          <p:nvPr>
            <p:ph type="body" sz="quarter" idx="14" hasCustomPrompt="1"/>
          </p:nvPr>
        </p:nvSpPr>
        <p:spPr>
          <a:xfrm>
            <a:off x="7158830" y="2719705"/>
            <a:ext cx="4427379" cy="955694"/>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a:t>
            </a:r>
            <a:endParaRPr lang="ru-RU"/>
          </a:p>
        </p:txBody>
      </p:sp>
      <p:sp>
        <p:nvSpPr>
          <p:cNvPr id="25" name="Text Placeholder 23"/>
          <p:cNvSpPr>
            <a:spLocks noGrp="1"/>
          </p:cNvSpPr>
          <p:nvPr>
            <p:ph type="body" sz="quarter" idx="15" hasCustomPrompt="1"/>
          </p:nvPr>
        </p:nvSpPr>
        <p:spPr>
          <a:xfrm>
            <a:off x="7158830" y="4043363"/>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a:t>Lorem ipsum dolor sit amet, consectetur adipiscing elit, sed do eiusmod tempor incididunt ut labore et dolore magna aliqua. Ut enim ad minim veniam, quis nostrud exercitation ullamco laboris nisi ut aliquip ex ea commodo consequat. Duis aute irure dolor</a:t>
            </a:r>
            <a:endParaRPr lang="ru-RU"/>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a:t>COUNTRY</a:t>
            </a:r>
            <a:endParaRPr lang="ru-RU"/>
          </a:p>
        </p:txBody>
      </p:sp>
      <p:sp>
        <p:nvSpPr>
          <p:cNvPr id="58" name="Text Placeholder 23"/>
          <p:cNvSpPr>
            <a:spLocks noGrp="1"/>
          </p:cNvSpPr>
          <p:nvPr>
            <p:ph type="body" sz="quarter" idx="19" hasCustomPrompt="1"/>
          </p:nvPr>
        </p:nvSpPr>
        <p:spPr>
          <a:xfrm>
            <a:off x="7158830" y="5325269"/>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a:t>Lorem ipsum dolor sit amet, consectetur adipiscing elit, sed do eiusmod tempor incididunt ut labore et dolore magna aliqua. Ut enim ad minim veniam, quis nostrud exercitation ullamco laboris nisi ut aliquip ex ea commodo consequat. Duis aute irure dolor</a:t>
            </a:r>
            <a:endParaRPr lang="ru-RU"/>
          </a:p>
        </p:txBody>
      </p:sp>
    </p:spTree>
    <p:extLst>
      <p:ext uri="{BB962C8B-B14F-4D97-AF65-F5344CB8AC3E}">
        <p14:creationId xmlns:p14="http://schemas.microsoft.com/office/powerpoint/2010/main" val="23851871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lef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50410" y="2304397"/>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01</a:t>
            </a:r>
            <a:endParaRPr lang="ru-RU"/>
          </a:p>
        </p:txBody>
      </p:sp>
      <p:sp>
        <p:nvSpPr>
          <p:cNvPr id="18" name="Text Placeholder 16"/>
          <p:cNvSpPr>
            <a:spLocks noGrp="1"/>
          </p:cNvSpPr>
          <p:nvPr>
            <p:ph type="body" sz="quarter" idx="11" hasCustomPrompt="1"/>
          </p:nvPr>
        </p:nvSpPr>
        <p:spPr>
          <a:xfrm>
            <a:off x="750410" y="368048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02</a:t>
            </a:r>
            <a:endParaRPr lang="ru-RU"/>
          </a:p>
        </p:txBody>
      </p:sp>
      <p:sp>
        <p:nvSpPr>
          <p:cNvPr id="19" name="Text Placeholder 16"/>
          <p:cNvSpPr>
            <a:spLocks noGrp="1"/>
          </p:cNvSpPr>
          <p:nvPr>
            <p:ph type="body" sz="quarter" idx="12" hasCustomPrompt="1"/>
          </p:nvPr>
        </p:nvSpPr>
        <p:spPr>
          <a:xfrm>
            <a:off x="750410" y="492760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03</a:t>
            </a:r>
            <a:endParaRPr lang="ru-RU"/>
          </a:p>
        </p:txBody>
      </p:sp>
      <p:sp>
        <p:nvSpPr>
          <p:cNvPr id="24" name="Text Placeholder 23"/>
          <p:cNvSpPr>
            <a:spLocks noGrp="1"/>
          </p:cNvSpPr>
          <p:nvPr>
            <p:ph type="body" sz="quarter" idx="14" hasCustomPrompt="1"/>
          </p:nvPr>
        </p:nvSpPr>
        <p:spPr>
          <a:xfrm>
            <a:off x="750410" y="2719705"/>
            <a:ext cx="4427379" cy="955694"/>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a:t>
            </a:r>
            <a:endParaRPr lang="ru-RU"/>
          </a:p>
        </p:txBody>
      </p:sp>
      <p:sp>
        <p:nvSpPr>
          <p:cNvPr id="25" name="Text Placeholder 23"/>
          <p:cNvSpPr>
            <a:spLocks noGrp="1"/>
          </p:cNvSpPr>
          <p:nvPr>
            <p:ph type="body" sz="quarter" idx="15" hasCustomPrompt="1"/>
          </p:nvPr>
        </p:nvSpPr>
        <p:spPr>
          <a:xfrm>
            <a:off x="750410" y="4043363"/>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a:t>Lorem ipsum dolor sit amet, consectetur adipiscing elit, sed do eiusmod tempor incididunt ut labore et dolore magna aliqua. Ut enim ad minim veniam, quis nostrud exercitation ullamco laboris nisi ut aliquip ex ea commodo consequat. Duis aute irure dolor</a:t>
            </a:r>
            <a:endParaRPr lang="ru-RU"/>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a:t>COUNTRY</a:t>
            </a:r>
            <a:endParaRPr lang="ru-RU"/>
          </a:p>
        </p:txBody>
      </p:sp>
      <p:sp>
        <p:nvSpPr>
          <p:cNvPr id="58" name="Text Placeholder 23"/>
          <p:cNvSpPr>
            <a:spLocks noGrp="1"/>
          </p:cNvSpPr>
          <p:nvPr>
            <p:ph type="body" sz="quarter" idx="19" hasCustomPrompt="1"/>
          </p:nvPr>
        </p:nvSpPr>
        <p:spPr>
          <a:xfrm>
            <a:off x="750410" y="5325269"/>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a:t>Lorem ipsum dolor sit amet, consectetur adipiscing elit, sed do eiusmod tempor incididunt ut labore et dolore magna aliqua. Ut enim ad minim veniam, quis nostrud exercitation ullamco laboris nisi ut aliquip ex ea commodo consequat. Duis aute irure dolor</a:t>
            </a:r>
            <a:endParaRPr lang="ru-RU"/>
          </a:p>
        </p:txBody>
      </p:sp>
    </p:spTree>
    <p:extLst>
      <p:ext uri="{BB962C8B-B14F-4D97-AF65-F5344CB8AC3E}">
        <p14:creationId xmlns:p14="http://schemas.microsoft.com/office/powerpoint/2010/main" val="692150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01 options">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816883" y="5470951"/>
            <a:ext cx="1763032" cy="1022350"/>
          </a:xfrm>
        </p:spPr>
        <p:txBody>
          <a:bodyPr>
            <a:noAutofit/>
          </a:bodyPr>
          <a:lstStyle>
            <a:lvl1pPr marL="0" indent="0">
              <a:buNone/>
              <a:defRPr sz="1200">
                <a:solidFill>
                  <a:schemeClr val="tx1"/>
                </a:solidFill>
              </a:defRPr>
            </a:lvl1pPr>
          </a:lstStyle>
          <a:p>
            <a:pPr lvl="0"/>
            <a:r>
              <a:rPr lang="en-US"/>
              <a:t>Lorem ipsum dolor sit amet, consectetur adipiscing elit, sed do</a:t>
            </a:r>
            <a:endParaRPr lang="ru-RU"/>
          </a:p>
        </p:txBody>
      </p:sp>
      <p:sp>
        <p:nvSpPr>
          <p:cNvPr id="3" name="Text Placeholder 2"/>
          <p:cNvSpPr>
            <a:spLocks noGrp="1"/>
          </p:cNvSpPr>
          <p:nvPr>
            <p:ph type="body" sz="quarter" idx="18" hasCustomPrompt="1"/>
          </p:nvPr>
        </p:nvSpPr>
        <p:spPr>
          <a:xfrm>
            <a:off x="816882" y="5064283"/>
            <a:ext cx="1763033" cy="383494"/>
          </a:xfrm>
        </p:spPr>
        <p:txBody>
          <a:bodyPr/>
          <a:lstStyle>
            <a:lvl1pPr marL="0" indent="0" algn="ctr">
              <a:buNone/>
              <a:defRPr sz="1800" b="1"/>
            </a:lvl1pPr>
          </a:lstStyle>
          <a:p>
            <a:pPr lvl="0"/>
            <a:r>
              <a:rPr lang="en-US"/>
              <a:t>CREATIVE</a:t>
            </a:r>
            <a:endParaRPr lang="ru-RU"/>
          </a:p>
        </p:txBody>
      </p:sp>
      <p:sp>
        <p:nvSpPr>
          <p:cNvPr id="26" name="Text Placeholder 11"/>
          <p:cNvSpPr>
            <a:spLocks noGrp="1"/>
          </p:cNvSpPr>
          <p:nvPr>
            <p:ph type="body" sz="quarter" idx="19" hasCustomPrompt="1"/>
          </p:nvPr>
        </p:nvSpPr>
        <p:spPr>
          <a:xfrm>
            <a:off x="2988583" y="5470951"/>
            <a:ext cx="1763032" cy="1022350"/>
          </a:xfrm>
        </p:spPr>
        <p:txBody>
          <a:bodyPr>
            <a:noAutofit/>
          </a:bodyPr>
          <a:lstStyle>
            <a:lvl1pPr marL="0" indent="0">
              <a:buNone/>
              <a:defRPr sz="1200">
                <a:solidFill>
                  <a:schemeClr val="tx1"/>
                </a:solidFill>
              </a:defRPr>
            </a:lvl1pPr>
          </a:lstStyle>
          <a:p>
            <a:pPr lvl="0"/>
            <a:r>
              <a:rPr lang="en-US"/>
              <a:t>Lorem ipsum dolor sit amet, consectetur adipiscing elit, sed do</a:t>
            </a:r>
            <a:endParaRPr lang="ru-RU"/>
          </a:p>
        </p:txBody>
      </p:sp>
      <p:sp>
        <p:nvSpPr>
          <p:cNvPr id="27" name="Text Placeholder 2"/>
          <p:cNvSpPr>
            <a:spLocks noGrp="1"/>
          </p:cNvSpPr>
          <p:nvPr>
            <p:ph type="body" sz="quarter" idx="20" hasCustomPrompt="1"/>
          </p:nvPr>
        </p:nvSpPr>
        <p:spPr>
          <a:xfrm>
            <a:off x="2988582" y="5064283"/>
            <a:ext cx="1763033" cy="383494"/>
          </a:xfrm>
        </p:spPr>
        <p:txBody>
          <a:bodyPr/>
          <a:lstStyle>
            <a:lvl1pPr marL="0" indent="0" algn="ctr">
              <a:buNone/>
              <a:defRPr sz="1800" b="1"/>
            </a:lvl1pPr>
          </a:lstStyle>
          <a:p>
            <a:pPr lvl="0"/>
            <a:r>
              <a:rPr lang="en-US"/>
              <a:t>INVESTMENT</a:t>
            </a:r>
            <a:endParaRPr lang="ru-RU"/>
          </a:p>
        </p:txBody>
      </p:sp>
      <p:sp>
        <p:nvSpPr>
          <p:cNvPr id="28" name="Text Placeholder 11"/>
          <p:cNvSpPr>
            <a:spLocks noGrp="1"/>
          </p:cNvSpPr>
          <p:nvPr>
            <p:ph type="body" sz="quarter" idx="21" hasCustomPrompt="1"/>
          </p:nvPr>
        </p:nvSpPr>
        <p:spPr>
          <a:xfrm>
            <a:off x="5160282" y="5470951"/>
            <a:ext cx="1763032" cy="1022350"/>
          </a:xfrm>
        </p:spPr>
        <p:txBody>
          <a:bodyPr>
            <a:noAutofit/>
          </a:bodyPr>
          <a:lstStyle>
            <a:lvl1pPr marL="0" indent="0">
              <a:buNone/>
              <a:defRPr sz="1200">
                <a:solidFill>
                  <a:schemeClr val="tx1"/>
                </a:solidFill>
              </a:defRPr>
            </a:lvl1pPr>
          </a:lstStyle>
          <a:p>
            <a:pPr lvl="0"/>
            <a:r>
              <a:rPr lang="en-US"/>
              <a:t>Lorem ipsum dolor sit amet, consectetur adipiscing elit, sed do</a:t>
            </a:r>
            <a:endParaRPr lang="ru-RU"/>
          </a:p>
        </p:txBody>
      </p:sp>
      <p:sp>
        <p:nvSpPr>
          <p:cNvPr id="29" name="Text Placeholder 2"/>
          <p:cNvSpPr>
            <a:spLocks noGrp="1"/>
          </p:cNvSpPr>
          <p:nvPr>
            <p:ph type="body" sz="quarter" idx="22" hasCustomPrompt="1"/>
          </p:nvPr>
        </p:nvSpPr>
        <p:spPr>
          <a:xfrm>
            <a:off x="5160281" y="5064283"/>
            <a:ext cx="1885498" cy="383494"/>
          </a:xfrm>
        </p:spPr>
        <p:txBody>
          <a:bodyPr/>
          <a:lstStyle>
            <a:lvl1pPr marL="0" indent="0" algn="ctr">
              <a:buNone/>
              <a:defRPr sz="1800" b="1"/>
            </a:lvl1pPr>
          </a:lstStyle>
          <a:p>
            <a:pPr lvl="0"/>
            <a:r>
              <a:rPr lang="en-US"/>
              <a:t>MANAGEMENT</a:t>
            </a:r>
            <a:endParaRPr lang="ru-RU"/>
          </a:p>
        </p:txBody>
      </p:sp>
      <p:sp>
        <p:nvSpPr>
          <p:cNvPr id="30" name="Text Placeholder 11"/>
          <p:cNvSpPr>
            <a:spLocks noGrp="1"/>
          </p:cNvSpPr>
          <p:nvPr>
            <p:ph type="body" sz="quarter" idx="23" hasCustomPrompt="1"/>
          </p:nvPr>
        </p:nvSpPr>
        <p:spPr>
          <a:xfrm>
            <a:off x="7331980" y="5470951"/>
            <a:ext cx="1763032" cy="1022350"/>
          </a:xfrm>
        </p:spPr>
        <p:txBody>
          <a:bodyPr>
            <a:noAutofit/>
          </a:bodyPr>
          <a:lstStyle>
            <a:lvl1pPr marL="0" indent="0">
              <a:buNone/>
              <a:defRPr sz="1200">
                <a:solidFill>
                  <a:schemeClr val="tx1"/>
                </a:solidFill>
              </a:defRPr>
            </a:lvl1pPr>
          </a:lstStyle>
          <a:p>
            <a:pPr lvl="0"/>
            <a:r>
              <a:rPr lang="en-US"/>
              <a:t>Lorem ipsum dolor sit amet, consectetur adipiscing elit, sed do</a:t>
            </a:r>
            <a:endParaRPr lang="ru-RU"/>
          </a:p>
        </p:txBody>
      </p:sp>
      <p:sp>
        <p:nvSpPr>
          <p:cNvPr id="31" name="Text Placeholder 2"/>
          <p:cNvSpPr>
            <a:spLocks noGrp="1"/>
          </p:cNvSpPr>
          <p:nvPr>
            <p:ph type="body" sz="quarter" idx="24" hasCustomPrompt="1"/>
          </p:nvPr>
        </p:nvSpPr>
        <p:spPr>
          <a:xfrm>
            <a:off x="7331979" y="5064283"/>
            <a:ext cx="1763033" cy="383494"/>
          </a:xfrm>
        </p:spPr>
        <p:txBody>
          <a:bodyPr/>
          <a:lstStyle>
            <a:lvl1pPr marL="0" indent="0" algn="ctr">
              <a:buNone/>
              <a:defRPr sz="1800" b="1"/>
            </a:lvl1pPr>
          </a:lstStyle>
          <a:p>
            <a:pPr lvl="0"/>
            <a:r>
              <a:rPr lang="en-US"/>
              <a:t>BUSINESS</a:t>
            </a:r>
            <a:endParaRPr lang="ru-RU"/>
          </a:p>
        </p:txBody>
      </p:sp>
      <p:sp>
        <p:nvSpPr>
          <p:cNvPr id="32" name="Text Placeholder 11"/>
          <p:cNvSpPr>
            <a:spLocks noGrp="1"/>
          </p:cNvSpPr>
          <p:nvPr>
            <p:ph type="body" sz="quarter" idx="25" hasCustomPrompt="1"/>
          </p:nvPr>
        </p:nvSpPr>
        <p:spPr>
          <a:xfrm>
            <a:off x="9503677" y="5470951"/>
            <a:ext cx="1763032" cy="1022350"/>
          </a:xfrm>
        </p:spPr>
        <p:txBody>
          <a:bodyPr>
            <a:noAutofit/>
          </a:bodyPr>
          <a:lstStyle>
            <a:lvl1pPr marL="0" indent="0">
              <a:buNone/>
              <a:defRPr sz="1200">
                <a:solidFill>
                  <a:schemeClr val="tx1"/>
                </a:solidFill>
              </a:defRPr>
            </a:lvl1pPr>
          </a:lstStyle>
          <a:p>
            <a:pPr lvl="0"/>
            <a:r>
              <a:rPr lang="en-US"/>
              <a:t>Lorem ipsum dolor sit amet, consectetur adipiscing elit, sed do</a:t>
            </a:r>
            <a:endParaRPr lang="ru-RU"/>
          </a:p>
        </p:txBody>
      </p:sp>
      <p:sp>
        <p:nvSpPr>
          <p:cNvPr id="33" name="Text Placeholder 2"/>
          <p:cNvSpPr>
            <a:spLocks noGrp="1"/>
          </p:cNvSpPr>
          <p:nvPr>
            <p:ph type="body" sz="quarter" idx="26" hasCustomPrompt="1"/>
          </p:nvPr>
        </p:nvSpPr>
        <p:spPr>
          <a:xfrm>
            <a:off x="9503676" y="5064283"/>
            <a:ext cx="1763033" cy="383494"/>
          </a:xfrm>
        </p:spPr>
        <p:txBody>
          <a:bodyPr/>
          <a:lstStyle>
            <a:lvl1pPr marL="0" indent="0" algn="ctr">
              <a:buNone/>
              <a:defRPr sz="1800" b="1"/>
            </a:lvl1pPr>
          </a:lstStyle>
          <a:p>
            <a:pPr lvl="0"/>
            <a:r>
              <a:rPr lang="en-US"/>
              <a:t>GOAL</a:t>
            </a:r>
            <a:endParaRPr lang="ru-RU"/>
          </a:p>
        </p:txBody>
      </p:sp>
    </p:spTree>
    <p:extLst>
      <p:ext uri="{BB962C8B-B14F-4D97-AF65-F5344CB8AC3E}">
        <p14:creationId xmlns:p14="http://schemas.microsoft.com/office/powerpoint/2010/main" val="30303269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85205" y="1542397"/>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01</a:t>
            </a:r>
            <a:endParaRPr lang="ru-RU"/>
          </a:p>
        </p:txBody>
      </p:sp>
      <p:sp>
        <p:nvSpPr>
          <p:cNvPr id="18" name="Text Placeholder 16"/>
          <p:cNvSpPr>
            <a:spLocks noGrp="1"/>
          </p:cNvSpPr>
          <p:nvPr>
            <p:ph type="body" sz="quarter" idx="11" hasCustomPrompt="1"/>
          </p:nvPr>
        </p:nvSpPr>
        <p:spPr>
          <a:xfrm>
            <a:off x="785205" y="291848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02</a:t>
            </a:r>
            <a:endParaRPr lang="ru-RU"/>
          </a:p>
        </p:txBody>
      </p:sp>
      <p:sp>
        <p:nvSpPr>
          <p:cNvPr id="19" name="Text Placeholder 16"/>
          <p:cNvSpPr>
            <a:spLocks noGrp="1"/>
          </p:cNvSpPr>
          <p:nvPr>
            <p:ph type="body" sz="quarter" idx="12" hasCustomPrompt="1"/>
          </p:nvPr>
        </p:nvSpPr>
        <p:spPr>
          <a:xfrm>
            <a:off x="785205" y="416560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03</a:t>
            </a:r>
            <a:endParaRPr lang="ru-RU"/>
          </a:p>
        </p:txBody>
      </p:sp>
      <p:sp>
        <p:nvSpPr>
          <p:cNvPr id="20" name="Text Placeholder 16"/>
          <p:cNvSpPr>
            <a:spLocks noGrp="1"/>
          </p:cNvSpPr>
          <p:nvPr>
            <p:ph type="body" sz="quarter" idx="13" hasCustomPrompt="1"/>
          </p:nvPr>
        </p:nvSpPr>
        <p:spPr>
          <a:xfrm>
            <a:off x="785205" y="5188511"/>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a:t>Infodata 04</a:t>
            </a:r>
            <a:endParaRPr lang="ru-RU"/>
          </a:p>
        </p:txBody>
      </p:sp>
      <p:sp>
        <p:nvSpPr>
          <p:cNvPr id="24" name="Text Placeholder 23"/>
          <p:cNvSpPr>
            <a:spLocks noGrp="1"/>
          </p:cNvSpPr>
          <p:nvPr>
            <p:ph type="body" sz="quarter" idx="14" hasCustomPrompt="1"/>
          </p:nvPr>
        </p:nvSpPr>
        <p:spPr>
          <a:xfrm>
            <a:off x="777080" y="1957705"/>
            <a:ext cx="4427379" cy="955694"/>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a:latin typeface="Open Sans" panose="020B0606030504020204" pitchFamily="34" charset="0"/>
              <a:cs typeface="Open Sans" panose="020B0606030504020204" pitchFamily="34" charset="0"/>
            </a:endParaRPr>
          </a:p>
          <a:p>
            <a:pPr lvl="0"/>
            <a:endParaRPr lang="ru-RU"/>
          </a:p>
        </p:txBody>
      </p:sp>
      <p:sp>
        <p:nvSpPr>
          <p:cNvPr id="25" name="Text Placeholder 23"/>
          <p:cNvSpPr>
            <a:spLocks noGrp="1"/>
          </p:cNvSpPr>
          <p:nvPr>
            <p:ph type="body" sz="quarter" idx="15" hasCustomPrompt="1"/>
          </p:nvPr>
        </p:nvSpPr>
        <p:spPr>
          <a:xfrm>
            <a:off x="777080" y="3281363"/>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a:latin typeface="Open Sans" panose="020B0606030504020204" pitchFamily="34" charset="0"/>
              <a:cs typeface="Open Sans" panose="020B0606030504020204" pitchFamily="34" charset="0"/>
            </a:endParaRPr>
          </a:p>
          <a:p>
            <a:pPr lvl="0"/>
            <a:endParaRPr lang="ru-RU"/>
          </a:p>
        </p:txBody>
      </p:sp>
      <p:sp>
        <p:nvSpPr>
          <p:cNvPr id="26" name="Text Placeholder 23"/>
          <p:cNvSpPr>
            <a:spLocks noGrp="1"/>
          </p:cNvSpPr>
          <p:nvPr>
            <p:ph type="body" sz="quarter" idx="16" hasCustomPrompt="1"/>
          </p:nvPr>
        </p:nvSpPr>
        <p:spPr>
          <a:xfrm>
            <a:off x="777080" y="5575619"/>
            <a:ext cx="4427379" cy="1068388"/>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a:latin typeface="Open Sans" panose="020B0606030504020204" pitchFamily="34" charset="0"/>
              <a:cs typeface="Open Sans" panose="020B0606030504020204" pitchFamily="34" charset="0"/>
            </a:endParaRPr>
          </a:p>
          <a:p>
            <a:pPr lvl="0"/>
            <a:endParaRPr lang="ru-RU"/>
          </a:p>
        </p:txBody>
      </p:sp>
      <p:sp>
        <p:nvSpPr>
          <p:cNvPr id="27" name="Text Placeholder 23"/>
          <p:cNvSpPr>
            <a:spLocks noGrp="1"/>
          </p:cNvSpPr>
          <p:nvPr>
            <p:ph type="body" sz="quarter" idx="17" hasCustomPrompt="1"/>
          </p:nvPr>
        </p:nvSpPr>
        <p:spPr>
          <a:xfrm>
            <a:off x="777080" y="4526375"/>
            <a:ext cx="4427379" cy="657055"/>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a:t>
            </a:r>
            <a:endParaRPr lang="ru-RU"/>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a:t>COUNTRY</a:t>
            </a:r>
            <a:endParaRPr lang="ru-RU"/>
          </a:p>
        </p:txBody>
      </p:sp>
    </p:spTree>
    <p:extLst>
      <p:ext uri="{BB962C8B-B14F-4D97-AF65-F5344CB8AC3E}">
        <p14:creationId xmlns:p14="http://schemas.microsoft.com/office/powerpoint/2010/main" val="12365638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03 options">
    <p:spTree>
      <p:nvGrpSpPr>
        <p:cNvPr id="1" name=""/>
        <p:cNvGrpSpPr/>
        <p:nvPr/>
      </p:nvGrpSpPr>
      <p:grpSpPr>
        <a:xfrm>
          <a:off x="0" y="0"/>
          <a:ext cx="0" cy="0"/>
          <a:chOff x="0" y="0"/>
          <a:chExt cx="0" cy="0"/>
        </a:xfrm>
      </p:grpSpPr>
      <p:sp>
        <p:nvSpPr>
          <p:cNvPr id="34" name="Text Placeholder 33"/>
          <p:cNvSpPr>
            <a:spLocks noGrp="1"/>
          </p:cNvSpPr>
          <p:nvPr>
            <p:ph type="body" sz="quarter" idx="11" hasCustomPrompt="1"/>
          </p:nvPr>
        </p:nvSpPr>
        <p:spPr>
          <a:xfrm>
            <a:off x="840105" y="1560511"/>
            <a:ext cx="3855720" cy="968376"/>
          </a:xfrm>
        </p:spPr>
        <p:txBody>
          <a:bodyPr>
            <a:noAutofit/>
          </a:bodyPr>
          <a:lstStyle>
            <a:lvl1pPr marL="0" indent="0">
              <a:buNone/>
              <a:defRPr sz="1200">
                <a:solidFill>
                  <a:schemeClr val="tx1"/>
                </a:solidFill>
              </a:defRPr>
            </a:lvl1pPr>
          </a:lstStyle>
          <a:p>
            <a:pPr lvl="0"/>
            <a:r>
              <a:rPr lang="en-US"/>
              <a:t>Lorem ipsum dolor sit amet, consectetur adipiscing elit, sed do eiusmod tempor incididunt ut labore et dolore magna aliqua. Ut enim ad minim veniam, quis nostrud exercitation ullamco laboris nisi ut aliquip ex ea commodo consequat. </a:t>
            </a:r>
          </a:p>
        </p:txBody>
      </p:sp>
      <p:sp>
        <p:nvSpPr>
          <p:cNvPr id="45" name="Text Placeholder 36"/>
          <p:cNvSpPr>
            <a:spLocks noGrp="1"/>
          </p:cNvSpPr>
          <p:nvPr>
            <p:ph type="body" sz="quarter" idx="14" hasCustomPrompt="1"/>
          </p:nvPr>
        </p:nvSpPr>
        <p:spPr>
          <a:xfrm>
            <a:off x="840104" y="1019173"/>
            <a:ext cx="2531747" cy="541338"/>
          </a:xfrm>
        </p:spPr>
        <p:txBody>
          <a:bodyPr>
            <a:noAutofit/>
          </a:bodyPr>
          <a:lstStyle>
            <a:lvl1pPr marL="0" indent="0" algn="l">
              <a:buNone/>
              <a:defRPr kumimoji="0" lang="en-US" sz="24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01</a:t>
            </a:r>
            <a:endParaRPr lang="ru-RU"/>
          </a:p>
        </p:txBody>
      </p:sp>
      <p:sp>
        <p:nvSpPr>
          <p:cNvPr id="6" name="Text Placeholder 33"/>
          <p:cNvSpPr>
            <a:spLocks noGrp="1"/>
          </p:cNvSpPr>
          <p:nvPr>
            <p:ph type="body" sz="quarter" idx="15" hasCustomPrompt="1"/>
          </p:nvPr>
        </p:nvSpPr>
        <p:spPr>
          <a:xfrm>
            <a:off x="840105" y="3355971"/>
            <a:ext cx="3855720" cy="968376"/>
          </a:xfrm>
        </p:spPr>
        <p:txBody>
          <a:bodyPr>
            <a:noAutofit/>
          </a:bodyPr>
          <a:lstStyle>
            <a:lvl1pPr marL="0" indent="0">
              <a:buNone/>
              <a:defRPr sz="1200">
                <a:solidFill>
                  <a:schemeClr val="tx1"/>
                </a:solidFill>
              </a:defRPr>
            </a:lvl1pPr>
          </a:lstStyle>
          <a:p>
            <a:pPr lvl="0"/>
            <a:r>
              <a:rPr lang="en-US"/>
              <a:t>Lorem ipsum dolor sit amet, consectetur adipiscing elit, sed do eiusmod tempor incididunt ut labore et dolore magna aliqua. Ut enim ad minim veniam, quis nostrud exercitation ullamco laboris nisi ut aliquip ex ea commodo consequat. </a:t>
            </a:r>
          </a:p>
        </p:txBody>
      </p:sp>
      <p:sp>
        <p:nvSpPr>
          <p:cNvPr id="7" name="Text Placeholder 36"/>
          <p:cNvSpPr>
            <a:spLocks noGrp="1"/>
          </p:cNvSpPr>
          <p:nvPr>
            <p:ph type="body" sz="quarter" idx="16" hasCustomPrompt="1"/>
          </p:nvPr>
        </p:nvSpPr>
        <p:spPr>
          <a:xfrm>
            <a:off x="840104" y="2814633"/>
            <a:ext cx="2531747" cy="541338"/>
          </a:xfrm>
        </p:spPr>
        <p:txBody>
          <a:bodyPr>
            <a:noAutofit/>
          </a:bodyPr>
          <a:lstStyle>
            <a:lvl1pPr marL="0" indent="0" algn="l">
              <a:buNone/>
              <a:defRPr kumimoji="0" lang="en-US" sz="24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02</a:t>
            </a:r>
            <a:endParaRPr lang="ru-RU"/>
          </a:p>
        </p:txBody>
      </p:sp>
      <p:sp>
        <p:nvSpPr>
          <p:cNvPr id="8" name="Text Placeholder 33"/>
          <p:cNvSpPr>
            <a:spLocks noGrp="1"/>
          </p:cNvSpPr>
          <p:nvPr>
            <p:ph type="body" sz="quarter" idx="17" hasCustomPrompt="1"/>
          </p:nvPr>
        </p:nvSpPr>
        <p:spPr>
          <a:xfrm>
            <a:off x="840105" y="5151431"/>
            <a:ext cx="3855720" cy="968376"/>
          </a:xfrm>
        </p:spPr>
        <p:txBody>
          <a:bodyPr>
            <a:noAutofit/>
          </a:bodyPr>
          <a:lstStyle>
            <a:lvl1pPr marL="0" indent="0">
              <a:buNone/>
              <a:defRPr sz="1200">
                <a:solidFill>
                  <a:schemeClr val="tx1"/>
                </a:solidFill>
              </a:defRPr>
            </a:lvl1pPr>
          </a:lstStyle>
          <a:p>
            <a:pPr lvl="0"/>
            <a:r>
              <a:rPr lang="en-US"/>
              <a:t>Lorem ipsum dolor sit amet, consectetur adipiscing elit, sed do eiusmod tempor incididunt ut labore et dolore magna aliqua. Ut enim ad minim veniam, quis nostrud exercitation ullamco laboris nisi ut aliquip ex ea commodo consequat. </a:t>
            </a:r>
          </a:p>
        </p:txBody>
      </p:sp>
      <p:sp>
        <p:nvSpPr>
          <p:cNvPr id="9" name="Text Placeholder 36"/>
          <p:cNvSpPr>
            <a:spLocks noGrp="1"/>
          </p:cNvSpPr>
          <p:nvPr>
            <p:ph type="body" sz="quarter" idx="18" hasCustomPrompt="1"/>
          </p:nvPr>
        </p:nvSpPr>
        <p:spPr>
          <a:xfrm>
            <a:off x="840104" y="4610093"/>
            <a:ext cx="2531747" cy="541338"/>
          </a:xfrm>
        </p:spPr>
        <p:txBody>
          <a:bodyPr>
            <a:noAutofit/>
          </a:bodyPr>
          <a:lstStyle>
            <a:lvl1pPr marL="0" indent="0" algn="l">
              <a:buNone/>
              <a:defRPr kumimoji="0" lang="en-US" sz="240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03</a:t>
            </a:r>
            <a:endParaRPr lang="ru-RU"/>
          </a:p>
        </p:txBody>
      </p:sp>
    </p:spTree>
    <p:extLst>
      <p:ext uri="{BB962C8B-B14F-4D97-AF65-F5344CB8AC3E}">
        <p14:creationId xmlns:p14="http://schemas.microsoft.com/office/powerpoint/2010/main" val="1985484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9/6/2024</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‹Nº›</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9486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18758A-1509-F2C5-5CC5-48DCD8518876}"/>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AF40F5D0-D922-069D-8C4E-BBF3FD2F1CA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5028081E-28AF-BBC4-CE98-C33E3580DD0D}"/>
              </a:ext>
            </a:extLst>
          </p:cNvPr>
          <p:cNvSpPr>
            <a:spLocks noGrp="1"/>
          </p:cNvSpPr>
          <p:nvPr>
            <p:ph type="dt" sz="half" idx="10"/>
          </p:nvPr>
        </p:nvSpPr>
        <p:spPr/>
        <p:txBody>
          <a:bodyPr/>
          <a:lstStyle/>
          <a:p>
            <a:pPr algn="r"/>
            <a:fld id="{3F9AFA87-1417-4992-ABD9-27C3BC8CC883}" type="datetimeFigureOut">
              <a:rPr lang="en-US" smtClean="0"/>
              <a:pPr algn="r"/>
              <a:t>9/6/2024</a:t>
            </a:fld>
            <a:endParaRPr lang="en-US"/>
          </a:p>
        </p:txBody>
      </p:sp>
      <p:sp>
        <p:nvSpPr>
          <p:cNvPr id="5" name="Marcador de pie de página 4">
            <a:extLst>
              <a:ext uri="{FF2B5EF4-FFF2-40B4-BE49-F238E27FC236}">
                <a16:creationId xmlns:a16="http://schemas.microsoft.com/office/drawing/2014/main" id="{92F708DB-9373-1D50-D065-76C04E7F4BD3}"/>
              </a:ext>
            </a:extLst>
          </p:cNvPr>
          <p:cNvSpPr>
            <a:spLocks noGrp="1"/>
          </p:cNvSpPr>
          <p:nvPr>
            <p:ph type="ftr" sz="quarter" idx="11"/>
          </p:nvPr>
        </p:nvSpPr>
        <p:spPr/>
        <p:txBody>
          <a:bodyPr/>
          <a:lstStyle/>
          <a:p>
            <a:endParaRPr lang="en-US" sz="1000"/>
          </a:p>
        </p:txBody>
      </p:sp>
      <p:sp>
        <p:nvSpPr>
          <p:cNvPr id="6" name="Marcador de número de diapositiva 5">
            <a:extLst>
              <a:ext uri="{FF2B5EF4-FFF2-40B4-BE49-F238E27FC236}">
                <a16:creationId xmlns:a16="http://schemas.microsoft.com/office/drawing/2014/main" id="{A0F0D7C1-4F18-D044-037F-63D6B07C7F79}"/>
              </a:ext>
            </a:extLst>
          </p:cNvPr>
          <p:cNvSpPr>
            <a:spLocks noGrp="1"/>
          </p:cNvSpPr>
          <p:nvPr>
            <p:ph type="sldNum" sz="quarter" idx="12"/>
          </p:nvPr>
        </p:nvSpPr>
        <p:spPr/>
        <p:txBody>
          <a:bodyPr/>
          <a:lstStyle/>
          <a:p>
            <a:fld id="{CB1E4CB7-CB13-4810-BF18-BE31AFC64F93}" type="slidenum">
              <a:rPr lang="en-US" smtClean="0"/>
              <a:pPr/>
              <a:t>‹Nº›</a:t>
            </a:fld>
            <a:endParaRPr lang="en-US" sz="1000"/>
          </a:p>
        </p:txBody>
      </p:sp>
    </p:spTree>
    <p:extLst>
      <p:ext uri="{BB962C8B-B14F-4D97-AF65-F5344CB8AC3E}">
        <p14:creationId xmlns:p14="http://schemas.microsoft.com/office/powerpoint/2010/main" val="243109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slide layout">
    <p:bg>
      <p:bgPr>
        <a:solidFill>
          <a:schemeClr val="bg1">
            <a:alpha val="7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373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447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a:t>Subtitle in this line</a:t>
            </a:r>
            <a:endParaRPr lang="ko-KR" altLang="en-US"/>
          </a:p>
        </p:txBody>
      </p:sp>
    </p:spTree>
    <p:extLst>
      <p:ext uri="{BB962C8B-B14F-4D97-AF65-F5344CB8AC3E}">
        <p14:creationId xmlns:p14="http://schemas.microsoft.com/office/powerpoint/2010/main" val="4062260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
        <p:nvSpPr>
          <p:cNvPr id="9" name="Freeform: Shape 8">
            <a:extLst>
              <a:ext uri="{FF2B5EF4-FFF2-40B4-BE49-F238E27FC236}">
                <a16:creationId xmlns:a16="http://schemas.microsoft.com/office/drawing/2014/main" id="{D1DE2E88-6A87-4923-A695-C08C6C89DECA}"/>
              </a:ext>
            </a:extLst>
          </p:cNvPr>
          <p:cNvSpPr/>
          <p:nvPr userDrawn="1"/>
        </p:nvSpPr>
        <p:spPr>
          <a:xfrm>
            <a:off x="173631" y="0"/>
            <a:ext cx="942221" cy="1583239"/>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115276D-F3BF-43F2-930C-943D3CCC450E}"/>
              </a:ext>
            </a:extLst>
          </p:cNvPr>
          <p:cNvSpPr/>
          <p:nvPr userDrawn="1"/>
        </p:nvSpPr>
        <p:spPr>
          <a:xfrm>
            <a:off x="1265750" y="0"/>
            <a:ext cx="542368" cy="911356"/>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Tree>
    <p:extLst>
      <p:ext uri="{BB962C8B-B14F-4D97-AF65-F5344CB8AC3E}">
        <p14:creationId xmlns:p14="http://schemas.microsoft.com/office/powerpoint/2010/main" val="30372287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D8B693-D6EA-4215-A679-F91FECF34B8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R"/>
          </a:p>
        </p:txBody>
      </p:sp>
      <p:sp>
        <p:nvSpPr>
          <p:cNvPr id="3" name="Subtítulo 2">
            <a:extLst>
              <a:ext uri="{FF2B5EF4-FFF2-40B4-BE49-F238E27FC236}">
                <a16:creationId xmlns:a16="http://schemas.microsoft.com/office/drawing/2014/main" id="{6F3E7EB3-39F9-40FC-8EB8-FC2F819500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R"/>
          </a:p>
        </p:txBody>
      </p:sp>
      <p:sp>
        <p:nvSpPr>
          <p:cNvPr id="4" name="Marcador de fecha 3">
            <a:extLst>
              <a:ext uri="{FF2B5EF4-FFF2-40B4-BE49-F238E27FC236}">
                <a16:creationId xmlns:a16="http://schemas.microsoft.com/office/drawing/2014/main" id="{11115EBF-A72B-4DF5-95FC-CA03F1381951}"/>
              </a:ext>
            </a:extLst>
          </p:cNvPr>
          <p:cNvSpPr>
            <a:spLocks noGrp="1"/>
          </p:cNvSpPr>
          <p:nvPr>
            <p:ph type="dt" sz="half" idx="10"/>
          </p:nvPr>
        </p:nvSpPr>
        <p:spPr/>
        <p:txBody>
          <a:bodyPr/>
          <a:lstStyle/>
          <a:p>
            <a:fld id="{2579931F-FF58-400B-B30A-DA01EFD31807}" type="datetimeFigureOut">
              <a:rPr lang="es-CR" smtClean="0"/>
              <a:t>06/09/2024</a:t>
            </a:fld>
            <a:endParaRPr lang="es-CR"/>
          </a:p>
        </p:txBody>
      </p:sp>
      <p:sp>
        <p:nvSpPr>
          <p:cNvPr id="5" name="Marcador de pie de página 4">
            <a:extLst>
              <a:ext uri="{FF2B5EF4-FFF2-40B4-BE49-F238E27FC236}">
                <a16:creationId xmlns:a16="http://schemas.microsoft.com/office/drawing/2014/main" id="{F5C3DC52-DEB9-4FE2-A2B3-893AEA5A1106}"/>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CE2C303F-D37F-48CA-84E2-E43248049CEA}"/>
              </a:ext>
            </a:extLst>
          </p:cNvPr>
          <p:cNvSpPr>
            <a:spLocks noGrp="1"/>
          </p:cNvSpPr>
          <p:nvPr>
            <p:ph type="sldNum" sz="quarter" idx="12"/>
          </p:nvPr>
        </p:nvSpPr>
        <p:spPr/>
        <p:txBody>
          <a:bodyPr/>
          <a:lstStyle/>
          <a:p>
            <a:fld id="{96ED3609-0BC5-4FE3-A9A3-4645CEFD5E31}" type="slidenum">
              <a:rPr lang="es-CR" smtClean="0"/>
              <a:t>‹Nº›</a:t>
            </a:fld>
            <a:endParaRPr lang="es-CR"/>
          </a:p>
        </p:txBody>
      </p:sp>
    </p:spTree>
    <p:extLst>
      <p:ext uri="{BB962C8B-B14F-4D97-AF65-F5344CB8AC3E}">
        <p14:creationId xmlns:p14="http://schemas.microsoft.com/office/powerpoint/2010/main" val="440806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682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yramid">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346881" y="4579485"/>
            <a:ext cx="2457676" cy="466044"/>
          </a:xfrm>
        </p:spPr>
        <p:txBody>
          <a:bodyPr>
            <a:normAutofit/>
          </a:bodyPr>
          <a:lstStyle>
            <a:lvl1pPr marL="0" indent="0">
              <a:buNone/>
              <a:defRPr sz="2400" b="1">
                <a:solidFill>
                  <a:schemeClr val="tx1"/>
                </a:solidFill>
              </a:defRPr>
            </a:lvl1pPr>
          </a:lstStyle>
          <a:p>
            <a:pPr lvl="0"/>
            <a:r>
              <a:rPr lang="en-US"/>
              <a:t>INVESTMENT</a:t>
            </a:r>
            <a:endParaRPr lang="ru-RU"/>
          </a:p>
        </p:txBody>
      </p:sp>
      <p:sp>
        <p:nvSpPr>
          <p:cNvPr id="10" name="Text Placeholder 9"/>
          <p:cNvSpPr>
            <a:spLocks noGrp="1"/>
          </p:cNvSpPr>
          <p:nvPr>
            <p:ph type="body" sz="quarter" idx="11" hasCustomPrompt="1"/>
          </p:nvPr>
        </p:nvSpPr>
        <p:spPr>
          <a:xfrm>
            <a:off x="1346881" y="5046209"/>
            <a:ext cx="3118983" cy="979033"/>
          </a:xfrm>
        </p:spPr>
        <p:txBody>
          <a:bodyPr>
            <a:noAutofit/>
          </a:bodyPr>
          <a:lstStyle>
            <a:lvl1pPr marL="0" indent="0">
              <a:buNone/>
              <a:defRPr sz="1200"/>
            </a:lvl1pPr>
          </a:lstStyle>
          <a:p>
            <a:pPr lvl="0"/>
            <a:r>
              <a:rPr lang="en-US"/>
              <a:t>Lorem ipsum dolor sit amet, consectetur adipiscing elit, sed do eiusmod tempor incididunt ut labore et dolore magna aliqua. Ut enim ad minim veniam, quis</a:t>
            </a:r>
            <a:endParaRPr lang="ru-RU"/>
          </a:p>
        </p:txBody>
      </p:sp>
      <p:sp>
        <p:nvSpPr>
          <p:cNvPr id="12" name="Text Placeholder 7"/>
          <p:cNvSpPr>
            <a:spLocks noGrp="1"/>
          </p:cNvSpPr>
          <p:nvPr>
            <p:ph type="body" sz="quarter" idx="12" hasCustomPrompt="1"/>
          </p:nvPr>
        </p:nvSpPr>
        <p:spPr>
          <a:xfrm>
            <a:off x="1665288" y="2938463"/>
            <a:ext cx="2457676" cy="466044"/>
          </a:xfrm>
        </p:spPr>
        <p:txBody>
          <a:bodyPr>
            <a:normAutofit/>
          </a:bodyPr>
          <a:lstStyle>
            <a:lvl1pPr marL="0" indent="0">
              <a:buNone/>
              <a:defRPr sz="2400" b="1">
                <a:solidFill>
                  <a:schemeClr val="tx1"/>
                </a:solidFill>
              </a:defRPr>
            </a:lvl1pPr>
          </a:lstStyle>
          <a:p>
            <a:pPr lvl="0"/>
            <a:r>
              <a:rPr lang="en-US"/>
              <a:t>STRATEGY</a:t>
            </a:r>
            <a:endParaRPr lang="ru-RU"/>
          </a:p>
        </p:txBody>
      </p:sp>
      <p:sp>
        <p:nvSpPr>
          <p:cNvPr id="13" name="Text Placeholder 9"/>
          <p:cNvSpPr>
            <a:spLocks noGrp="1"/>
          </p:cNvSpPr>
          <p:nvPr>
            <p:ph type="body" sz="quarter" idx="13" hasCustomPrompt="1"/>
          </p:nvPr>
        </p:nvSpPr>
        <p:spPr>
          <a:xfrm>
            <a:off x="1665288" y="3405187"/>
            <a:ext cx="3118983" cy="979033"/>
          </a:xfrm>
        </p:spPr>
        <p:txBody>
          <a:bodyPr>
            <a:noAutofit/>
          </a:bodyPr>
          <a:lstStyle>
            <a:lvl1pPr marL="0" indent="0">
              <a:buNone/>
              <a:defRPr sz="1200"/>
            </a:lvl1pPr>
          </a:lstStyle>
          <a:p>
            <a:pPr lvl="0"/>
            <a:r>
              <a:rPr lang="en-US"/>
              <a:t>Lorem ipsum dolor sit amet, consectetur adipiscing elit, sed do eiusmod tempor incididunt ut labore et dolore magna aliqua. Ut enim ad minim veniam, quis</a:t>
            </a:r>
            <a:endParaRPr lang="ru-RU"/>
          </a:p>
        </p:txBody>
      </p:sp>
      <p:sp>
        <p:nvSpPr>
          <p:cNvPr id="14" name="Text Placeholder 7"/>
          <p:cNvSpPr>
            <a:spLocks noGrp="1"/>
          </p:cNvSpPr>
          <p:nvPr>
            <p:ph type="body" sz="quarter" idx="14" hasCustomPrompt="1"/>
          </p:nvPr>
        </p:nvSpPr>
        <p:spPr>
          <a:xfrm>
            <a:off x="2008188" y="1316496"/>
            <a:ext cx="2457676" cy="466044"/>
          </a:xfrm>
        </p:spPr>
        <p:txBody>
          <a:bodyPr>
            <a:normAutofit/>
          </a:bodyPr>
          <a:lstStyle>
            <a:lvl1pPr marL="0" indent="0">
              <a:buNone/>
              <a:defRPr sz="2400" b="1">
                <a:solidFill>
                  <a:schemeClr val="tx1"/>
                </a:solidFill>
              </a:defRPr>
            </a:lvl1pPr>
          </a:lstStyle>
          <a:p>
            <a:pPr lvl="0"/>
            <a:r>
              <a:rPr lang="en-US"/>
              <a:t>STARTUP</a:t>
            </a:r>
            <a:endParaRPr lang="ru-RU"/>
          </a:p>
        </p:txBody>
      </p:sp>
      <p:sp>
        <p:nvSpPr>
          <p:cNvPr id="15" name="Text Placeholder 9"/>
          <p:cNvSpPr>
            <a:spLocks noGrp="1"/>
          </p:cNvSpPr>
          <p:nvPr>
            <p:ph type="body" sz="quarter" idx="15" hasCustomPrompt="1"/>
          </p:nvPr>
        </p:nvSpPr>
        <p:spPr>
          <a:xfrm>
            <a:off x="2008188" y="1783220"/>
            <a:ext cx="3118983" cy="979033"/>
          </a:xfrm>
        </p:spPr>
        <p:txBody>
          <a:bodyPr>
            <a:noAutofit/>
          </a:bodyPr>
          <a:lstStyle>
            <a:lvl1pPr marL="0" indent="0">
              <a:buNone/>
              <a:defRPr sz="1200"/>
            </a:lvl1pPr>
          </a:lstStyle>
          <a:p>
            <a:pPr lvl="0"/>
            <a:r>
              <a:rPr lang="en-US"/>
              <a:t>Lorem ipsum dolor sit amet, consectetur adipiscing elit, sed do eiusmod tempor incididunt ut labore et dolore magna aliqua. Ut enim ad minim veniam, quis</a:t>
            </a:r>
            <a:endParaRPr lang="ru-RU"/>
          </a:p>
        </p:txBody>
      </p:sp>
    </p:spTree>
    <p:extLst>
      <p:ext uri="{BB962C8B-B14F-4D97-AF65-F5344CB8AC3E}">
        <p14:creationId xmlns:p14="http://schemas.microsoft.com/office/powerpoint/2010/main" val="3323228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A3D978-042C-944F-961F-0D5663023A54}"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CF2369-3960-BC40-A033-FDFC3523BA4F}" type="slidenum">
              <a:rPr lang="en-US" smtClean="0"/>
              <a:t>‹Nº›</a:t>
            </a:fld>
            <a:endParaRPr lang="en-US"/>
          </a:p>
        </p:txBody>
      </p:sp>
    </p:spTree>
    <p:extLst>
      <p:ext uri="{BB962C8B-B14F-4D97-AF65-F5344CB8AC3E}">
        <p14:creationId xmlns:p14="http://schemas.microsoft.com/office/powerpoint/2010/main" val="447586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789EF5-3FD9-4423-A9E8-B67B4E902E9B}"/>
              </a:ext>
            </a:extLst>
          </p:cNvPr>
          <p:cNvSpPr>
            <a:spLocks noGrp="1"/>
          </p:cNvSpPr>
          <p:nvPr>
            <p:ph type="title"/>
          </p:nvPr>
        </p:nvSpPr>
        <p:spPr/>
        <p:txBody>
          <a:bodyPr rtlCol="0"/>
          <a:lstStyle/>
          <a:p>
            <a:pPr rtl="0"/>
            <a:r>
              <a:rPr lang="es-ES" noProof="0"/>
              <a:t>Haga clic para modificar el estilo de título del patrón</a:t>
            </a:r>
          </a:p>
        </p:txBody>
      </p:sp>
      <p:sp>
        <p:nvSpPr>
          <p:cNvPr id="3" name="Marcador de fecha 2">
            <a:extLst>
              <a:ext uri="{FF2B5EF4-FFF2-40B4-BE49-F238E27FC236}">
                <a16:creationId xmlns:a16="http://schemas.microsoft.com/office/drawing/2014/main" id="{030D7191-31B4-440E-A4E9-F412FA55824C}"/>
              </a:ext>
            </a:extLst>
          </p:cNvPr>
          <p:cNvSpPr>
            <a:spLocks noGrp="1"/>
          </p:cNvSpPr>
          <p:nvPr>
            <p:ph type="dt" sz="half" idx="10"/>
          </p:nvPr>
        </p:nvSpPr>
        <p:spPr/>
        <p:txBody>
          <a:bodyPr rtlCol="0"/>
          <a:lstStyle/>
          <a:p>
            <a:pPr rtl="0"/>
            <a:fld id="{CCD5CFD7-B49D-4B10-8EA3-A285AD2A605F}" type="datetime1">
              <a:rPr lang="es-ES" noProof="0" smtClean="0"/>
              <a:t>06/09/2024</a:t>
            </a:fld>
            <a:endParaRPr lang="es-ES" noProof="0"/>
          </a:p>
        </p:txBody>
      </p:sp>
      <p:sp>
        <p:nvSpPr>
          <p:cNvPr id="4" name="Marcador de pie de página 3">
            <a:extLst>
              <a:ext uri="{FF2B5EF4-FFF2-40B4-BE49-F238E27FC236}">
                <a16:creationId xmlns:a16="http://schemas.microsoft.com/office/drawing/2014/main" id="{8EC85CB6-0880-4BF0-8E98-291E70C71377}"/>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BE4A5E74-F26F-4C7A-BED1-6EE66C0B3A54}"/>
              </a:ext>
            </a:extLst>
          </p:cNvPr>
          <p:cNvSpPr>
            <a:spLocks noGrp="1"/>
          </p:cNvSpPr>
          <p:nvPr>
            <p:ph type="sldNum" sz="quarter" idx="12"/>
          </p:nvPr>
        </p:nvSpPr>
        <p:spPr/>
        <p:txBody>
          <a:bodyPr rtlCol="0"/>
          <a:lstStyle/>
          <a:p>
            <a:pPr rtl="0"/>
            <a:fld id="{82EE24B5-652C-4DB5-B7C3-B5BBEC1280B1}" type="slidenum">
              <a:rPr lang="es-ES" noProof="0" smtClean="0"/>
              <a:t>‹Nº›</a:t>
            </a:fld>
            <a:endParaRPr lang="es-ES" noProof="0"/>
          </a:p>
        </p:txBody>
      </p:sp>
    </p:spTree>
    <p:extLst>
      <p:ext uri="{BB962C8B-B14F-4D97-AF65-F5344CB8AC3E}">
        <p14:creationId xmlns:p14="http://schemas.microsoft.com/office/powerpoint/2010/main" val="713210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D42BD59-33DC-4ED6-A055-CC017507EB7B}" type="datetimeFigureOut">
              <a:rPr lang="en-US" smtClean="0">
                <a:solidFill>
                  <a:prstClr val="black">
                    <a:tint val="75000"/>
                  </a:prstClr>
                </a:solidFill>
              </a:rPr>
              <a:pPr/>
              <a:t>9/6/2024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03887-50C4-4BF5-92E6-BC00216F1C9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167438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42BD59-33DC-4ED6-A055-CC017507EB7B}" type="datetimeFigureOut">
              <a:rPr lang="en-US" smtClean="0">
                <a:solidFill>
                  <a:prstClr val="black">
                    <a:tint val="75000"/>
                  </a:prstClr>
                </a:solidFill>
              </a:rPr>
              <a:pPr/>
              <a:t>9/6/2024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03887-50C4-4BF5-92E6-BC00216F1C9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7270143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42BD59-33DC-4ED6-A055-CC017507EB7B}" type="datetimeFigureOut">
              <a:rPr lang="en-US" smtClean="0">
                <a:solidFill>
                  <a:prstClr val="black">
                    <a:tint val="75000"/>
                  </a:prstClr>
                </a:solidFill>
              </a:rPr>
              <a:pPr/>
              <a:t>9/6/2024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03887-50C4-4BF5-92E6-BC00216F1C9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386510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42BD59-33DC-4ED6-A055-CC017507EB7B}" type="datetimeFigureOut">
              <a:rPr lang="en-US" smtClean="0">
                <a:solidFill>
                  <a:prstClr val="black">
                    <a:tint val="75000"/>
                  </a:prstClr>
                </a:solidFill>
              </a:rPr>
              <a:pPr/>
              <a:t>9/6/2024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903887-50C4-4BF5-92E6-BC00216F1C9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051503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42BD59-33DC-4ED6-A055-CC017507EB7B}" type="datetimeFigureOut">
              <a:rPr lang="en-US" smtClean="0">
                <a:solidFill>
                  <a:prstClr val="black">
                    <a:tint val="75000"/>
                  </a:prstClr>
                </a:solidFill>
              </a:rPr>
              <a:pPr/>
              <a:t>9/6/2024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903887-50C4-4BF5-92E6-BC00216F1C9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89575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71448"/>
            <a:ext cx="10972800" cy="792162"/>
          </a:xfrm>
        </p:spPr>
        <p:txBody>
          <a:bodyPr>
            <a:normAutofit/>
          </a:bodyPr>
          <a:lstStyle>
            <a:lvl1pPr algn="l">
              <a:defRPr sz="4000"/>
            </a:lvl1pPr>
          </a:lstStyle>
          <a:p>
            <a:r>
              <a:rPr lang="en-US"/>
              <a:t>Click to edit Master title style</a:t>
            </a:r>
          </a:p>
        </p:txBody>
      </p:sp>
      <p:sp>
        <p:nvSpPr>
          <p:cNvPr id="3" name="Date Placeholder 2"/>
          <p:cNvSpPr>
            <a:spLocks noGrp="1"/>
          </p:cNvSpPr>
          <p:nvPr>
            <p:ph type="dt" sz="half" idx="10"/>
          </p:nvPr>
        </p:nvSpPr>
        <p:spPr/>
        <p:txBody>
          <a:bodyPr/>
          <a:lstStyle/>
          <a:p>
            <a:fld id="{5D42BD59-33DC-4ED6-A055-CC017507EB7B}" type="datetimeFigureOut">
              <a:rPr lang="en-US" smtClean="0">
                <a:solidFill>
                  <a:prstClr val="black">
                    <a:tint val="75000"/>
                  </a:prstClr>
                </a:solidFill>
              </a:rPr>
              <a:pPr/>
              <a:t>9/6/2024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903887-50C4-4BF5-92E6-BC00216F1C9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0242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42BD59-33DC-4ED6-A055-CC017507EB7B}" type="datetimeFigureOut">
              <a:rPr lang="en-US" smtClean="0">
                <a:solidFill>
                  <a:prstClr val="black">
                    <a:tint val="75000"/>
                  </a:prstClr>
                </a:solidFill>
              </a:rPr>
              <a:pPr/>
              <a:t>9/6/2024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903887-50C4-4BF5-92E6-BC00216F1C9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99642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42BD59-33DC-4ED6-A055-CC017507EB7B}" type="datetimeFigureOut">
              <a:rPr lang="en-US" smtClean="0">
                <a:solidFill>
                  <a:prstClr val="black">
                    <a:tint val="75000"/>
                  </a:prstClr>
                </a:solidFill>
              </a:rPr>
              <a:pPr/>
              <a:t>9/6/2024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903887-50C4-4BF5-92E6-BC00216F1C9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04886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Pyramid">
    <p:spTree>
      <p:nvGrpSpPr>
        <p:cNvPr id="1" name=""/>
        <p:cNvGrpSpPr/>
        <p:nvPr/>
      </p:nvGrpSpPr>
      <p:grpSpPr>
        <a:xfrm>
          <a:off x="0" y="0"/>
          <a:ext cx="0" cy="0"/>
          <a:chOff x="0" y="0"/>
          <a:chExt cx="0" cy="0"/>
        </a:xfrm>
      </p:grpSpPr>
      <p:sp>
        <p:nvSpPr>
          <p:cNvPr id="14" name="Text Placeholder 7"/>
          <p:cNvSpPr>
            <a:spLocks noGrp="1"/>
          </p:cNvSpPr>
          <p:nvPr>
            <p:ph type="body" sz="quarter" idx="14" hasCustomPrompt="1"/>
          </p:nvPr>
        </p:nvSpPr>
        <p:spPr>
          <a:xfrm>
            <a:off x="938667" y="3692303"/>
            <a:ext cx="2367869" cy="349018"/>
          </a:xfrm>
        </p:spPr>
        <p:txBody>
          <a:bodyPr>
            <a:noAutofit/>
          </a:bodyPr>
          <a:lstStyle>
            <a:lvl1pPr marL="0" indent="0">
              <a:buNone/>
              <a:defRPr sz="2400" b="1">
                <a:solidFill>
                  <a:schemeClr val="tx1"/>
                </a:solidFill>
              </a:defRPr>
            </a:lvl1pPr>
          </a:lstStyle>
          <a:p>
            <a:pPr lvl="0"/>
            <a:r>
              <a:rPr lang="en-US"/>
              <a:t>INVESTMENT</a:t>
            </a:r>
            <a:endParaRPr lang="ru-RU"/>
          </a:p>
        </p:txBody>
      </p:sp>
      <p:sp>
        <p:nvSpPr>
          <p:cNvPr id="15" name="Text Placeholder 9"/>
          <p:cNvSpPr>
            <a:spLocks noGrp="1"/>
          </p:cNvSpPr>
          <p:nvPr>
            <p:ph type="body" sz="quarter" idx="15" hasCustomPrompt="1"/>
          </p:nvPr>
        </p:nvSpPr>
        <p:spPr>
          <a:xfrm>
            <a:off x="938666" y="4044727"/>
            <a:ext cx="2367869" cy="979033"/>
          </a:xfrm>
        </p:spPr>
        <p:txBody>
          <a:bodyPr>
            <a:noAutofit/>
          </a:bodyPr>
          <a:lstStyle>
            <a:lvl1pPr marL="0" indent="0">
              <a:buNone/>
              <a:defRPr sz="1200"/>
            </a:lvl1pPr>
          </a:lstStyle>
          <a:p>
            <a:pPr lvl="0"/>
            <a:r>
              <a:rPr lang="en-US"/>
              <a:t>Lorem ipsum dolor sit amet, consectetur adipiscing elit, sed do eiusmod tempor incididunt ut labore et dolore magna</a:t>
            </a:r>
            <a:endParaRPr lang="ru-RU"/>
          </a:p>
        </p:txBody>
      </p:sp>
      <p:sp>
        <p:nvSpPr>
          <p:cNvPr id="22" name="Text Placeholder 7"/>
          <p:cNvSpPr>
            <a:spLocks noGrp="1"/>
          </p:cNvSpPr>
          <p:nvPr>
            <p:ph type="body" sz="quarter" idx="22" hasCustomPrompt="1"/>
          </p:nvPr>
        </p:nvSpPr>
        <p:spPr>
          <a:xfrm>
            <a:off x="2024517" y="1610410"/>
            <a:ext cx="2367869" cy="349018"/>
          </a:xfrm>
        </p:spPr>
        <p:txBody>
          <a:bodyPr>
            <a:noAutofit/>
          </a:bodyPr>
          <a:lstStyle>
            <a:lvl1pPr marL="0" indent="0">
              <a:buNone/>
              <a:defRPr sz="2400" b="1">
                <a:solidFill>
                  <a:schemeClr val="tx1"/>
                </a:solidFill>
              </a:defRPr>
            </a:lvl1pPr>
          </a:lstStyle>
          <a:p>
            <a:pPr lvl="0"/>
            <a:r>
              <a:rPr lang="en-US"/>
              <a:t>CREATIVE</a:t>
            </a:r>
            <a:endParaRPr lang="ru-RU"/>
          </a:p>
        </p:txBody>
      </p:sp>
      <p:sp>
        <p:nvSpPr>
          <p:cNvPr id="23" name="Text Placeholder 9"/>
          <p:cNvSpPr>
            <a:spLocks noGrp="1"/>
          </p:cNvSpPr>
          <p:nvPr>
            <p:ph type="body" sz="quarter" idx="23" hasCustomPrompt="1"/>
          </p:nvPr>
        </p:nvSpPr>
        <p:spPr>
          <a:xfrm>
            <a:off x="2024516" y="1962834"/>
            <a:ext cx="2367869" cy="979033"/>
          </a:xfrm>
        </p:spPr>
        <p:txBody>
          <a:bodyPr>
            <a:noAutofit/>
          </a:bodyPr>
          <a:lstStyle>
            <a:lvl1pPr marL="0" indent="0">
              <a:buNone/>
              <a:defRPr sz="1200"/>
            </a:lvl1pPr>
          </a:lstStyle>
          <a:p>
            <a:pPr lvl="0"/>
            <a:r>
              <a:rPr lang="en-US"/>
              <a:t>Lorem ipsum dolor sit amet, consectetur adipiscing elit, sed do eiusmod tempor incididunt ut labore et dolore magna</a:t>
            </a:r>
            <a:endParaRPr lang="ru-RU"/>
          </a:p>
        </p:txBody>
      </p:sp>
      <p:sp>
        <p:nvSpPr>
          <p:cNvPr id="27" name="Text Placeholder 7"/>
          <p:cNvSpPr>
            <a:spLocks noGrp="1"/>
          </p:cNvSpPr>
          <p:nvPr>
            <p:ph type="body" sz="quarter" idx="24" hasCustomPrompt="1"/>
          </p:nvPr>
        </p:nvSpPr>
        <p:spPr>
          <a:xfrm>
            <a:off x="8000775" y="1610410"/>
            <a:ext cx="2367869" cy="349018"/>
          </a:xfrm>
        </p:spPr>
        <p:txBody>
          <a:bodyPr>
            <a:noAutofit/>
          </a:bodyPr>
          <a:lstStyle>
            <a:lvl1pPr marL="0" indent="0" algn="r">
              <a:buNone/>
              <a:defRPr sz="2400" b="1">
                <a:solidFill>
                  <a:schemeClr val="tx1"/>
                </a:solidFill>
              </a:defRPr>
            </a:lvl1pPr>
          </a:lstStyle>
          <a:p>
            <a:pPr lvl="0"/>
            <a:r>
              <a:rPr lang="en-US"/>
              <a:t>STRATEGY</a:t>
            </a:r>
            <a:endParaRPr lang="ru-RU"/>
          </a:p>
        </p:txBody>
      </p:sp>
      <p:sp>
        <p:nvSpPr>
          <p:cNvPr id="28" name="Text Placeholder 9"/>
          <p:cNvSpPr>
            <a:spLocks noGrp="1"/>
          </p:cNvSpPr>
          <p:nvPr>
            <p:ph type="body" sz="quarter" idx="25" hasCustomPrompt="1"/>
          </p:nvPr>
        </p:nvSpPr>
        <p:spPr>
          <a:xfrm>
            <a:off x="8000774" y="1962834"/>
            <a:ext cx="2367869" cy="979033"/>
          </a:xfrm>
        </p:spPr>
        <p:txBody>
          <a:bodyPr>
            <a:noAutofit/>
          </a:bodyPr>
          <a:lstStyle>
            <a:lvl1pPr marL="0" indent="0" algn="r">
              <a:buNone/>
              <a:defRPr sz="1200"/>
            </a:lvl1pPr>
          </a:lstStyle>
          <a:p>
            <a:pPr lvl="0"/>
            <a:r>
              <a:rPr lang="en-US"/>
              <a:t>Lorem ipsum dolor sit amet, consectetur adipiscing elit, sed do eiusmod tempor incididunt ut labore et dolore magna</a:t>
            </a:r>
            <a:endParaRPr lang="ru-RU"/>
          </a:p>
        </p:txBody>
      </p:sp>
      <p:sp>
        <p:nvSpPr>
          <p:cNvPr id="29" name="Text Placeholder 7"/>
          <p:cNvSpPr>
            <a:spLocks noGrp="1"/>
          </p:cNvSpPr>
          <p:nvPr>
            <p:ph type="body" sz="quarter" idx="26" hasCustomPrompt="1"/>
          </p:nvPr>
        </p:nvSpPr>
        <p:spPr>
          <a:xfrm>
            <a:off x="8841695" y="3692303"/>
            <a:ext cx="2465841" cy="349018"/>
          </a:xfrm>
        </p:spPr>
        <p:txBody>
          <a:bodyPr>
            <a:noAutofit/>
          </a:bodyPr>
          <a:lstStyle>
            <a:lvl1pPr marL="0" indent="0" algn="r">
              <a:buNone/>
              <a:defRPr sz="2400" b="1">
                <a:solidFill>
                  <a:schemeClr val="tx1"/>
                </a:solidFill>
              </a:defRPr>
            </a:lvl1pPr>
          </a:lstStyle>
          <a:p>
            <a:pPr lvl="0"/>
            <a:r>
              <a:rPr lang="en-US"/>
              <a:t>MANAGEMENT</a:t>
            </a:r>
            <a:endParaRPr lang="ru-RU"/>
          </a:p>
        </p:txBody>
      </p:sp>
      <p:sp>
        <p:nvSpPr>
          <p:cNvPr id="30" name="Text Placeholder 9"/>
          <p:cNvSpPr>
            <a:spLocks noGrp="1"/>
          </p:cNvSpPr>
          <p:nvPr>
            <p:ph type="body" sz="quarter" idx="27" hasCustomPrompt="1"/>
          </p:nvPr>
        </p:nvSpPr>
        <p:spPr>
          <a:xfrm>
            <a:off x="8841694" y="4044727"/>
            <a:ext cx="2367869" cy="979033"/>
          </a:xfrm>
        </p:spPr>
        <p:txBody>
          <a:bodyPr>
            <a:noAutofit/>
          </a:bodyPr>
          <a:lstStyle>
            <a:lvl1pPr marL="0" indent="0" algn="r">
              <a:buNone/>
              <a:defRPr sz="1200"/>
            </a:lvl1pPr>
          </a:lstStyle>
          <a:p>
            <a:pPr lvl="0"/>
            <a:r>
              <a:rPr lang="en-US"/>
              <a:t>Lorem ipsum dolor sit amet, consectetur adipiscing elit, sed do eiusmod tempor incididunt ut labore et dolore magna</a:t>
            </a:r>
            <a:endParaRPr lang="ru-RU"/>
          </a:p>
        </p:txBody>
      </p:sp>
    </p:spTree>
    <p:extLst>
      <p:ext uri="{BB962C8B-B14F-4D97-AF65-F5344CB8AC3E}">
        <p14:creationId xmlns:p14="http://schemas.microsoft.com/office/powerpoint/2010/main" val="12001686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42BD59-33DC-4ED6-A055-CC017507EB7B}" type="datetimeFigureOut">
              <a:rPr lang="en-US" smtClean="0">
                <a:solidFill>
                  <a:prstClr val="black">
                    <a:tint val="75000"/>
                  </a:prstClr>
                </a:solidFill>
              </a:rPr>
              <a:pPr/>
              <a:t>9/6/2024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903887-50C4-4BF5-92E6-BC00216F1C9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4297443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42BD59-33DC-4ED6-A055-CC017507EB7B}" type="datetimeFigureOut">
              <a:rPr lang="en-US" smtClean="0">
                <a:solidFill>
                  <a:prstClr val="black">
                    <a:tint val="75000"/>
                  </a:prstClr>
                </a:solidFill>
              </a:rPr>
              <a:pPr/>
              <a:t>9/6/2024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03887-50C4-4BF5-92E6-BC00216F1C9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9105434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42BD59-33DC-4ED6-A055-CC017507EB7B}" type="datetimeFigureOut">
              <a:rPr lang="en-US" smtClean="0">
                <a:solidFill>
                  <a:prstClr val="black">
                    <a:tint val="75000"/>
                  </a:prstClr>
                </a:solidFill>
              </a:rPr>
              <a:pPr/>
              <a:t>9/6/2024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03887-50C4-4BF5-92E6-BC00216F1C9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106281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
        <p:nvSpPr>
          <p:cNvPr id="9" name="Freeform: Shape 8">
            <a:extLst>
              <a:ext uri="{FF2B5EF4-FFF2-40B4-BE49-F238E27FC236}">
                <a16:creationId xmlns:a16="http://schemas.microsoft.com/office/drawing/2014/main" id="{D1DE2E88-6A87-4923-A695-C08C6C89DECA}"/>
              </a:ext>
            </a:extLst>
          </p:cNvPr>
          <p:cNvSpPr/>
          <p:nvPr userDrawn="1"/>
        </p:nvSpPr>
        <p:spPr>
          <a:xfrm>
            <a:off x="173631" y="0"/>
            <a:ext cx="942221" cy="1583239"/>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115276D-F3BF-43F2-930C-943D3CCC450E}"/>
              </a:ext>
            </a:extLst>
          </p:cNvPr>
          <p:cNvSpPr/>
          <p:nvPr userDrawn="1"/>
        </p:nvSpPr>
        <p:spPr>
          <a:xfrm>
            <a:off x="1265750" y="0"/>
            <a:ext cx="542368" cy="911356"/>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Tree>
    <p:extLst>
      <p:ext uri="{BB962C8B-B14F-4D97-AF65-F5344CB8AC3E}">
        <p14:creationId xmlns:p14="http://schemas.microsoft.com/office/powerpoint/2010/main" val="924620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grpSp>
        <p:nvGrpSpPr>
          <p:cNvPr id="24" name="Group 23">
            <a:extLst>
              <a:ext uri="{FF2B5EF4-FFF2-40B4-BE49-F238E27FC236}">
                <a16:creationId xmlns:a16="http://schemas.microsoft.com/office/drawing/2014/main" id="{F3E69537-CC5A-4694-B61B-401CDCE14E9F}"/>
              </a:ext>
            </a:extLst>
          </p:cNvPr>
          <p:cNvGrpSpPr/>
          <p:nvPr userDrawn="1"/>
        </p:nvGrpSpPr>
        <p:grpSpPr>
          <a:xfrm>
            <a:off x="323529" y="4603539"/>
            <a:ext cx="11654798" cy="2035618"/>
            <a:chOff x="323529" y="4603539"/>
            <a:chExt cx="11654798" cy="2035618"/>
          </a:xfrm>
          <a:solidFill>
            <a:schemeClr val="accent1">
              <a:lumMod val="60000"/>
              <a:lumOff val="40000"/>
            </a:schemeClr>
          </a:solidFill>
        </p:grpSpPr>
        <p:sp>
          <p:nvSpPr>
            <p:cNvPr id="18" name="Freeform: Shape 17">
              <a:extLst>
                <a:ext uri="{FF2B5EF4-FFF2-40B4-BE49-F238E27FC236}">
                  <a16:creationId xmlns:a16="http://schemas.microsoft.com/office/drawing/2014/main" id="{F2045BAE-2033-4781-88D7-3316C0868B69}"/>
                </a:ext>
              </a:extLst>
            </p:cNvPr>
            <p:cNvSpPr/>
            <p:nvPr/>
          </p:nvSpPr>
          <p:spPr>
            <a:xfrm rot="16200000">
              <a:off x="363852" y="6186863"/>
              <a:ext cx="411971" cy="492617"/>
            </a:xfrm>
            <a:custGeom>
              <a:avLst/>
              <a:gdLst>
                <a:gd name="connsiteX0" fmla="*/ 182559 w 565444"/>
                <a:gd name="connsiteY0" fmla="*/ 37056 h 676134"/>
                <a:gd name="connsiteX1" fmla="*/ 182559 w 565444"/>
                <a:gd name="connsiteY1" fmla="*/ 175472 h 676134"/>
                <a:gd name="connsiteX2" fmla="*/ 108447 w 565444"/>
                <a:gd name="connsiteY2" fmla="*/ 175472 h 676134"/>
                <a:gd name="connsiteX3" fmla="*/ 108447 w 565444"/>
                <a:gd name="connsiteY3" fmla="*/ 37056 h 676134"/>
                <a:gd name="connsiteX4" fmla="*/ 145503 w 565444"/>
                <a:gd name="connsiteY4" fmla="*/ 0 h 676134"/>
                <a:gd name="connsiteX5" fmla="*/ 182559 w 565444"/>
                <a:gd name="connsiteY5" fmla="*/ 37056 h 676134"/>
                <a:gd name="connsiteX6" fmla="*/ 456997 w 565444"/>
                <a:gd name="connsiteY6" fmla="*/ 37056 h 676134"/>
                <a:gd name="connsiteX7" fmla="*/ 456997 w 565444"/>
                <a:gd name="connsiteY7" fmla="*/ 175472 h 676134"/>
                <a:gd name="connsiteX8" fmla="*/ 382885 w 565444"/>
                <a:gd name="connsiteY8" fmla="*/ 175472 h 676134"/>
                <a:gd name="connsiteX9" fmla="*/ 382885 w 565444"/>
                <a:gd name="connsiteY9" fmla="*/ 37056 h 676134"/>
                <a:gd name="connsiteX10" fmla="*/ 419941 w 565444"/>
                <a:gd name="connsiteY10" fmla="*/ 0 h 676134"/>
                <a:gd name="connsiteX11" fmla="*/ 456997 w 565444"/>
                <a:gd name="connsiteY11" fmla="*/ 37056 h 676134"/>
                <a:gd name="connsiteX12" fmla="*/ 486829 w 565444"/>
                <a:gd name="connsiteY12" fmla="*/ 382985 h 676134"/>
                <a:gd name="connsiteX13" fmla="*/ 483130 w 565444"/>
                <a:gd name="connsiteY13" fmla="*/ 374057 h 676134"/>
                <a:gd name="connsiteX14" fmla="*/ 474202 w 565444"/>
                <a:gd name="connsiteY14" fmla="*/ 370359 h 676134"/>
                <a:gd name="connsiteX15" fmla="*/ 91243 w 565444"/>
                <a:gd name="connsiteY15" fmla="*/ 370358 h 676134"/>
                <a:gd name="connsiteX16" fmla="*/ 78616 w 565444"/>
                <a:gd name="connsiteY16" fmla="*/ 382985 h 676134"/>
                <a:gd name="connsiteX17" fmla="*/ 78615 w 565444"/>
                <a:gd name="connsiteY17" fmla="*/ 382985 h 676134"/>
                <a:gd name="connsiteX18" fmla="*/ 91242 w 565444"/>
                <a:gd name="connsiteY18" fmla="*/ 395612 h 676134"/>
                <a:gd name="connsiteX19" fmla="*/ 474202 w 565444"/>
                <a:gd name="connsiteY19" fmla="*/ 395612 h 676134"/>
                <a:gd name="connsiteX20" fmla="*/ 483130 w 565444"/>
                <a:gd name="connsiteY20" fmla="*/ 391914 h 676134"/>
                <a:gd name="connsiteX21" fmla="*/ 486829 w 565444"/>
                <a:gd name="connsiteY21" fmla="*/ 329550 h 676134"/>
                <a:gd name="connsiteX22" fmla="*/ 483130 w 565444"/>
                <a:gd name="connsiteY22" fmla="*/ 320622 h 676134"/>
                <a:gd name="connsiteX23" fmla="*/ 474202 w 565444"/>
                <a:gd name="connsiteY23" fmla="*/ 316924 h 676134"/>
                <a:gd name="connsiteX24" fmla="*/ 91243 w 565444"/>
                <a:gd name="connsiteY24" fmla="*/ 316923 h 676134"/>
                <a:gd name="connsiteX25" fmla="*/ 78616 w 565444"/>
                <a:gd name="connsiteY25" fmla="*/ 329550 h 676134"/>
                <a:gd name="connsiteX26" fmla="*/ 78615 w 565444"/>
                <a:gd name="connsiteY26" fmla="*/ 329550 h 676134"/>
                <a:gd name="connsiteX27" fmla="*/ 91242 w 565444"/>
                <a:gd name="connsiteY27" fmla="*/ 342177 h 676134"/>
                <a:gd name="connsiteX28" fmla="*/ 474202 w 565444"/>
                <a:gd name="connsiteY28" fmla="*/ 342177 h 676134"/>
                <a:gd name="connsiteX29" fmla="*/ 483130 w 565444"/>
                <a:gd name="connsiteY29" fmla="*/ 338479 h 676134"/>
                <a:gd name="connsiteX30" fmla="*/ 486829 w 565444"/>
                <a:gd name="connsiteY30" fmla="*/ 276115 h 676134"/>
                <a:gd name="connsiteX31" fmla="*/ 483130 w 565444"/>
                <a:gd name="connsiteY31" fmla="*/ 267187 h 676134"/>
                <a:gd name="connsiteX32" fmla="*/ 474202 w 565444"/>
                <a:gd name="connsiteY32" fmla="*/ 263489 h 676134"/>
                <a:gd name="connsiteX33" fmla="*/ 91243 w 565444"/>
                <a:gd name="connsiteY33" fmla="*/ 263488 h 676134"/>
                <a:gd name="connsiteX34" fmla="*/ 78616 w 565444"/>
                <a:gd name="connsiteY34" fmla="*/ 276115 h 676134"/>
                <a:gd name="connsiteX35" fmla="*/ 78615 w 565444"/>
                <a:gd name="connsiteY35" fmla="*/ 276115 h 676134"/>
                <a:gd name="connsiteX36" fmla="*/ 91242 w 565444"/>
                <a:gd name="connsiteY36" fmla="*/ 288742 h 676134"/>
                <a:gd name="connsiteX37" fmla="*/ 474202 w 565444"/>
                <a:gd name="connsiteY37" fmla="*/ 288742 h 676134"/>
                <a:gd name="connsiteX38" fmla="*/ 483130 w 565444"/>
                <a:gd name="connsiteY38" fmla="*/ 285044 h 676134"/>
                <a:gd name="connsiteX39" fmla="*/ 565444 w 565444"/>
                <a:gd name="connsiteY39" fmla="*/ 194687 h 676134"/>
                <a:gd name="connsiteX40" fmla="*/ 546230 w 565444"/>
                <a:gd name="connsiteY40" fmla="*/ 213901 h 676134"/>
                <a:gd name="connsiteX41" fmla="*/ 525276 w 565444"/>
                <a:gd name="connsiteY41" fmla="*/ 213901 h 676134"/>
                <a:gd name="connsiteX42" fmla="*/ 508899 w 565444"/>
                <a:gd name="connsiteY42" fmla="*/ 524387 h 676134"/>
                <a:gd name="connsiteX43" fmla="*/ 378242 w 565444"/>
                <a:gd name="connsiteY43" fmla="*/ 676134 h 676134"/>
                <a:gd name="connsiteX44" fmla="*/ 184454 w 565444"/>
                <a:gd name="connsiteY44" fmla="*/ 676134 h 676134"/>
                <a:gd name="connsiteX45" fmla="*/ 53798 w 565444"/>
                <a:gd name="connsiteY45" fmla="*/ 524387 h 676134"/>
                <a:gd name="connsiteX46" fmla="*/ 37421 w 565444"/>
                <a:gd name="connsiteY46" fmla="*/ 213901 h 676134"/>
                <a:gd name="connsiteX47" fmla="*/ 19214 w 565444"/>
                <a:gd name="connsiteY47" fmla="*/ 213901 h 676134"/>
                <a:gd name="connsiteX48" fmla="*/ 0 w 565444"/>
                <a:gd name="connsiteY48" fmla="*/ 194687 h 676134"/>
                <a:gd name="connsiteX49" fmla="*/ 19214 w 565444"/>
                <a:gd name="connsiteY49" fmla="*/ 175473 h 676134"/>
                <a:gd name="connsiteX50" fmla="*/ 546230 w 565444"/>
                <a:gd name="connsiteY50" fmla="*/ 175473 h 676134"/>
                <a:gd name="connsiteX51" fmla="*/ 565444 w 565444"/>
                <a:gd name="connsiteY51" fmla="*/ 194687 h 67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65444" h="676134">
                  <a:moveTo>
                    <a:pt x="182559" y="37056"/>
                  </a:moveTo>
                  <a:lnTo>
                    <a:pt x="182559" y="175472"/>
                  </a:lnTo>
                  <a:lnTo>
                    <a:pt x="108447" y="175472"/>
                  </a:lnTo>
                  <a:lnTo>
                    <a:pt x="108447" y="37056"/>
                  </a:lnTo>
                  <a:cubicBezTo>
                    <a:pt x="108447" y="16591"/>
                    <a:pt x="125038" y="0"/>
                    <a:pt x="145503" y="0"/>
                  </a:cubicBezTo>
                  <a:cubicBezTo>
                    <a:pt x="165968" y="0"/>
                    <a:pt x="182559" y="16591"/>
                    <a:pt x="182559" y="37056"/>
                  </a:cubicBezTo>
                  <a:close/>
                  <a:moveTo>
                    <a:pt x="456997" y="37056"/>
                  </a:moveTo>
                  <a:lnTo>
                    <a:pt x="456997" y="175472"/>
                  </a:lnTo>
                  <a:lnTo>
                    <a:pt x="382885" y="175472"/>
                  </a:lnTo>
                  <a:lnTo>
                    <a:pt x="382885" y="37056"/>
                  </a:lnTo>
                  <a:cubicBezTo>
                    <a:pt x="382885" y="16591"/>
                    <a:pt x="399476" y="0"/>
                    <a:pt x="419941" y="0"/>
                  </a:cubicBezTo>
                  <a:cubicBezTo>
                    <a:pt x="440406" y="0"/>
                    <a:pt x="456997" y="16591"/>
                    <a:pt x="456997" y="37056"/>
                  </a:cubicBezTo>
                  <a:close/>
                  <a:moveTo>
                    <a:pt x="486829" y="382985"/>
                  </a:moveTo>
                  <a:lnTo>
                    <a:pt x="483130" y="374057"/>
                  </a:lnTo>
                  <a:cubicBezTo>
                    <a:pt x="480845" y="371772"/>
                    <a:pt x="477689" y="370359"/>
                    <a:pt x="474202" y="370359"/>
                  </a:cubicBezTo>
                  <a:lnTo>
                    <a:pt x="91243" y="370358"/>
                  </a:lnTo>
                  <a:cubicBezTo>
                    <a:pt x="84269" y="370358"/>
                    <a:pt x="78616" y="376011"/>
                    <a:pt x="78616" y="382985"/>
                  </a:cubicBezTo>
                  <a:lnTo>
                    <a:pt x="78615" y="382985"/>
                  </a:lnTo>
                  <a:cubicBezTo>
                    <a:pt x="78615" y="389959"/>
                    <a:pt x="84268" y="395612"/>
                    <a:pt x="91242" y="395612"/>
                  </a:cubicBezTo>
                  <a:lnTo>
                    <a:pt x="474202" y="395612"/>
                  </a:lnTo>
                  <a:cubicBezTo>
                    <a:pt x="477689" y="395612"/>
                    <a:pt x="480845" y="394199"/>
                    <a:pt x="483130" y="391914"/>
                  </a:cubicBezTo>
                  <a:close/>
                  <a:moveTo>
                    <a:pt x="486829" y="329550"/>
                  </a:moveTo>
                  <a:lnTo>
                    <a:pt x="483130" y="320622"/>
                  </a:lnTo>
                  <a:cubicBezTo>
                    <a:pt x="480845" y="318337"/>
                    <a:pt x="477689" y="316924"/>
                    <a:pt x="474202" y="316924"/>
                  </a:cubicBezTo>
                  <a:lnTo>
                    <a:pt x="91243" y="316923"/>
                  </a:lnTo>
                  <a:cubicBezTo>
                    <a:pt x="84269" y="316923"/>
                    <a:pt x="78616" y="322576"/>
                    <a:pt x="78616" y="329550"/>
                  </a:cubicBezTo>
                  <a:lnTo>
                    <a:pt x="78615" y="329550"/>
                  </a:lnTo>
                  <a:cubicBezTo>
                    <a:pt x="78615" y="336524"/>
                    <a:pt x="84268" y="342177"/>
                    <a:pt x="91242" y="342177"/>
                  </a:cubicBezTo>
                  <a:lnTo>
                    <a:pt x="474202" y="342177"/>
                  </a:lnTo>
                  <a:cubicBezTo>
                    <a:pt x="477689" y="342177"/>
                    <a:pt x="480845" y="340764"/>
                    <a:pt x="483130" y="338479"/>
                  </a:cubicBezTo>
                  <a:close/>
                  <a:moveTo>
                    <a:pt x="486829" y="276115"/>
                  </a:moveTo>
                  <a:lnTo>
                    <a:pt x="483130" y="267187"/>
                  </a:lnTo>
                  <a:cubicBezTo>
                    <a:pt x="480845" y="264902"/>
                    <a:pt x="477689" y="263489"/>
                    <a:pt x="474202" y="263489"/>
                  </a:cubicBezTo>
                  <a:lnTo>
                    <a:pt x="91243" y="263488"/>
                  </a:lnTo>
                  <a:cubicBezTo>
                    <a:pt x="84269" y="263488"/>
                    <a:pt x="78616" y="269141"/>
                    <a:pt x="78616" y="276115"/>
                  </a:cubicBezTo>
                  <a:lnTo>
                    <a:pt x="78615" y="276115"/>
                  </a:lnTo>
                  <a:cubicBezTo>
                    <a:pt x="78615" y="283089"/>
                    <a:pt x="84268" y="288742"/>
                    <a:pt x="91242" y="288742"/>
                  </a:cubicBezTo>
                  <a:lnTo>
                    <a:pt x="474202" y="288742"/>
                  </a:lnTo>
                  <a:cubicBezTo>
                    <a:pt x="477689" y="288742"/>
                    <a:pt x="480845" y="287329"/>
                    <a:pt x="483130" y="285044"/>
                  </a:cubicBezTo>
                  <a:close/>
                  <a:moveTo>
                    <a:pt x="565444" y="194687"/>
                  </a:moveTo>
                  <a:cubicBezTo>
                    <a:pt x="565444" y="205299"/>
                    <a:pt x="556842" y="213901"/>
                    <a:pt x="546230" y="213901"/>
                  </a:cubicBezTo>
                  <a:lnTo>
                    <a:pt x="525276" y="213901"/>
                  </a:lnTo>
                  <a:lnTo>
                    <a:pt x="508899" y="524387"/>
                  </a:lnTo>
                  <a:cubicBezTo>
                    <a:pt x="504507" y="609787"/>
                    <a:pt x="447139" y="676134"/>
                    <a:pt x="378242" y="676134"/>
                  </a:cubicBezTo>
                  <a:lnTo>
                    <a:pt x="184454" y="676134"/>
                  </a:lnTo>
                  <a:cubicBezTo>
                    <a:pt x="115558" y="676134"/>
                    <a:pt x="58190" y="609787"/>
                    <a:pt x="53798" y="524387"/>
                  </a:cubicBezTo>
                  <a:lnTo>
                    <a:pt x="37421" y="213901"/>
                  </a:lnTo>
                  <a:lnTo>
                    <a:pt x="19214" y="213901"/>
                  </a:lnTo>
                  <a:cubicBezTo>
                    <a:pt x="8602" y="213901"/>
                    <a:pt x="0" y="205299"/>
                    <a:pt x="0" y="194687"/>
                  </a:cubicBezTo>
                  <a:cubicBezTo>
                    <a:pt x="0" y="184075"/>
                    <a:pt x="8602" y="175473"/>
                    <a:pt x="19214" y="175473"/>
                  </a:cubicBezTo>
                  <a:lnTo>
                    <a:pt x="546230" y="175473"/>
                  </a:lnTo>
                  <a:cubicBezTo>
                    <a:pt x="556842" y="175473"/>
                    <a:pt x="565444" y="184075"/>
                    <a:pt x="565444" y="1946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row: Bent 11">
              <a:extLst>
                <a:ext uri="{FF2B5EF4-FFF2-40B4-BE49-F238E27FC236}">
                  <a16:creationId xmlns:a16="http://schemas.microsoft.com/office/drawing/2014/main" id="{4C701790-911F-49B9-B58C-72E9534D4C93}"/>
                </a:ext>
              </a:extLst>
            </p:cNvPr>
            <p:cNvSpPr/>
            <p:nvPr/>
          </p:nvSpPr>
          <p:spPr>
            <a:xfrm flipH="1" flipV="1">
              <a:off x="816143" y="5935877"/>
              <a:ext cx="10779743" cy="582611"/>
            </a:xfrm>
            <a:prstGeom prst="bentArrow">
              <a:avLst>
                <a:gd name="adj1" fmla="val 14113"/>
                <a:gd name="adj2" fmla="val 12152"/>
                <a:gd name="adj3" fmla="val 0"/>
                <a:gd name="adj4" fmla="val 545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Freeform: Shape 22">
              <a:extLst>
                <a:ext uri="{FF2B5EF4-FFF2-40B4-BE49-F238E27FC236}">
                  <a16:creationId xmlns:a16="http://schemas.microsoft.com/office/drawing/2014/main" id="{A2CAA496-8808-490A-A588-30FACF8CED72}"/>
                </a:ext>
              </a:extLst>
            </p:cNvPr>
            <p:cNvSpPr/>
            <p:nvPr userDrawn="1"/>
          </p:nvSpPr>
          <p:spPr>
            <a:xfrm flipH="1">
              <a:off x="11086249" y="4603539"/>
              <a:ext cx="892078" cy="1332338"/>
            </a:xfrm>
            <a:custGeom>
              <a:avLst/>
              <a:gdLst>
                <a:gd name="connsiteX0" fmla="*/ 501893 w 892078"/>
                <a:gd name="connsiteY0" fmla="*/ 0 h 1332338"/>
                <a:gd name="connsiteX1" fmla="*/ 498205 w 892078"/>
                <a:gd name="connsiteY1" fmla="*/ 53000 h 1332338"/>
                <a:gd name="connsiteX2" fmla="*/ 456830 w 892078"/>
                <a:gd name="connsiteY2" fmla="*/ 120945 h 1332338"/>
                <a:gd name="connsiteX3" fmla="*/ 387912 w 892078"/>
                <a:gd name="connsiteY3" fmla="*/ 218109 h 1332338"/>
                <a:gd name="connsiteX4" fmla="*/ 391667 w 892078"/>
                <a:gd name="connsiteY4" fmla="*/ 334412 h 1332338"/>
                <a:gd name="connsiteX5" fmla="*/ 407219 w 892078"/>
                <a:gd name="connsiteY5" fmla="*/ 351214 h 1332338"/>
                <a:gd name="connsiteX6" fmla="*/ 413637 w 892078"/>
                <a:gd name="connsiteY6" fmla="*/ 474030 h 1332338"/>
                <a:gd name="connsiteX7" fmla="*/ 416812 w 892078"/>
                <a:gd name="connsiteY7" fmla="*/ 504492 h 1332338"/>
                <a:gd name="connsiteX8" fmla="*/ 402754 w 892078"/>
                <a:gd name="connsiteY8" fmla="*/ 505610 h 1332338"/>
                <a:gd name="connsiteX9" fmla="*/ 369924 w 892078"/>
                <a:gd name="connsiteY9" fmla="*/ 475906 h 1332338"/>
                <a:gd name="connsiteX10" fmla="*/ 126043 w 892078"/>
                <a:gd name="connsiteY10" fmla="*/ 282053 h 1332338"/>
                <a:gd name="connsiteX11" fmla="*/ 204209 w 892078"/>
                <a:gd name="connsiteY11" fmla="*/ 408681 h 1332338"/>
                <a:gd name="connsiteX12" fmla="*/ 344910 w 892078"/>
                <a:gd name="connsiteY12" fmla="*/ 500918 h 1332338"/>
                <a:gd name="connsiteX13" fmla="*/ 418387 w 892078"/>
                <a:gd name="connsiteY13" fmla="*/ 565015 h 1332338"/>
                <a:gd name="connsiteX14" fmla="*/ 404318 w 892078"/>
                <a:gd name="connsiteY14" fmla="*/ 841726 h 1332338"/>
                <a:gd name="connsiteX15" fmla="*/ 354290 w 892078"/>
                <a:gd name="connsiteY15" fmla="*/ 830783 h 1332338"/>
                <a:gd name="connsiteX16" fmla="*/ 353526 w 892078"/>
                <a:gd name="connsiteY16" fmla="*/ 831058 h 1332338"/>
                <a:gd name="connsiteX17" fmla="*/ 350580 w 892078"/>
                <a:gd name="connsiteY17" fmla="*/ 827584 h 1332338"/>
                <a:gd name="connsiteX18" fmla="*/ 347061 w 892078"/>
                <a:gd name="connsiteY18" fmla="*/ 800105 h 1332338"/>
                <a:gd name="connsiteX19" fmla="*/ 281402 w 892078"/>
                <a:gd name="connsiteY19" fmla="*/ 603126 h 1332338"/>
                <a:gd name="connsiteX20" fmla="*/ 0 w 892078"/>
                <a:gd name="connsiteY20" fmla="*/ 531211 h 1332338"/>
                <a:gd name="connsiteX21" fmla="*/ 87546 w 892078"/>
                <a:gd name="connsiteY21" fmla="*/ 639081 h 1332338"/>
                <a:gd name="connsiteX22" fmla="*/ 156335 w 892078"/>
                <a:gd name="connsiteY22" fmla="*/ 770401 h 1332338"/>
                <a:gd name="connsiteX23" fmla="*/ 309542 w 892078"/>
                <a:gd name="connsiteY23" fmla="*/ 829808 h 1332338"/>
                <a:gd name="connsiteX24" fmla="*/ 340979 w 892078"/>
                <a:gd name="connsiteY24" fmla="*/ 837942 h 1332338"/>
                <a:gd name="connsiteX25" fmla="*/ 348283 w 892078"/>
                <a:gd name="connsiteY25" fmla="*/ 838787 h 1332338"/>
                <a:gd name="connsiteX26" fmla="*/ 348036 w 892078"/>
                <a:gd name="connsiteY26" fmla="*/ 840162 h 1332338"/>
                <a:gd name="connsiteX27" fmla="*/ 405880 w 892078"/>
                <a:gd name="connsiteY27" fmla="*/ 949596 h 1332338"/>
                <a:gd name="connsiteX28" fmla="*/ 392717 w 892078"/>
                <a:gd name="connsiteY28" fmla="*/ 1332338 h 1332338"/>
                <a:gd name="connsiteX29" fmla="*/ 473368 w 892078"/>
                <a:gd name="connsiteY29" fmla="*/ 1332338 h 1332338"/>
                <a:gd name="connsiteX30" fmla="*/ 463724 w 892078"/>
                <a:gd name="connsiteY30" fmla="*/ 999622 h 1332338"/>
                <a:gd name="connsiteX31" fmla="*/ 476231 w 892078"/>
                <a:gd name="connsiteY31" fmla="*/ 908949 h 1332338"/>
                <a:gd name="connsiteX32" fmla="*/ 523131 w 892078"/>
                <a:gd name="connsiteY32" fmla="*/ 880809 h 1332338"/>
                <a:gd name="connsiteX33" fmla="*/ 827981 w 892078"/>
                <a:gd name="connsiteY33" fmla="*/ 722913 h 1332338"/>
                <a:gd name="connsiteX34" fmla="*/ 892078 w 892078"/>
                <a:gd name="connsiteY34" fmla="*/ 391486 h 1332338"/>
                <a:gd name="connsiteX35" fmla="*/ 671648 w 892078"/>
                <a:gd name="connsiteY35" fmla="*/ 560326 h 1332338"/>
                <a:gd name="connsiteX36" fmla="*/ 535636 w 892078"/>
                <a:gd name="connsiteY36" fmla="*/ 646309 h 1332338"/>
                <a:gd name="connsiteX37" fmla="*/ 480920 w 892078"/>
                <a:gd name="connsiteY37" fmla="*/ 830783 h 1332338"/>
                <a:gd name="connsiteX38" fmla="*/ 448091 w 892078"/>
                <a:gd name="connsiteY38" fmla="*/ 882373 h 1332338"/>
                <a:gd name="connsiteX39" fmla="*/ 448091 w 892078"/>
                <a:gd name="connsiteY39" fmla="*/ 608790 h 1332338"/>
                <a:gd name="connsiteX40" fmla="*/ 513752 w 892078"/>
                <a:gd name="connsiteY40" fmla="*/ 546257 h 1332338"/>
                <a:gd name="connsiteX41" fmla="*/ 582537 w 892078"/>
                <a:gd name="connsiteY41" fmla="*/ 540003 h 1332338"/>
                <a:gd name="connsiteX42" fmla="*/ 748253 w 892078"/>
                <a:gd name="connsiteY42" fmla="*/ 207012 h 1332338"/>
                <a:gd name="connsiteX43" fmla="*/ 596608 w 892078"/>
                <a:gd name="connsiteY43" fmla="*/ 313318 h 1332338"/>
                <a:gd name="connsiteX44" fmla="*/ 451217 w 892078"/>
                <a:gd name="connsiteY44" fmla="*/ 482159 h 1332338"/>
                <a:gd name="connsiteX45" fmla="*/ 445183 w 892078"/>
                <a:gd name="connsiteY45" fmla="*/ 497255 h 1332338"/>
                <a:gd name="connsiteX46" fmla="*/ 439086 w 892078"/>
                <a:gd name="connsiteY46" fmla="*/ 500090 h 1332338"/>
                <a:gd name="connsiteX47" fmla="*/ 435706 w 892078"/>
                <a:gd name="connsiteY47" fmla="*/ 482384 h 1332338"/>
                <a:gd name="connsiteX48" fmla="*/ 420305 w 892078"/>
                <a:gd name="connsiteY48" fmla="*/ 370688 h 1332338"/>
                <a:gd name="connsiteX49" fmla="*/ 426244 w 892078"/>
                <a:gd name="connsiteY49" fmla="*/ 360755 h 1332338"/>
                <a:gd name="connsiteX50" fmla="*/ 485748 w 892078"/>
                <a:gd name="connsiteY50" fmla="*/ 335852 h 1332338"/>
                <a:gd name="connsiteX51" fmla="*/ 556629 w 892078"/>
                <a:gd name="connsiteY51" fmla="*/ 224791 h 1332338"/>
                <a:gd name="connsiteX52" fmla="*/ 533558 w 892078"/>
                <a:gd name="connsiteY52" fmla="*/ 68029 h 1332338"/>
                <a:gd name="connsiteX53" fmla="*/ 501893 w 892078"/>
                <a:gd name="connsiteY53" fmla="*/ 0 h 133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2078" h="1332338">
                  <a:moveTo>
                    <a:pt x="501893" y="0"/>
                  </a:moveTo>
                  <a:cubicBezTo>
                    <a:pt x="505496" y="20041"/>
                    <a:pt x="503339" y="36518"/>
                    <a:pt x="498205" y="53000"/>
                  </a:cubicBezTo>
                  <a:cubicBezTo>
                    <a:pt x="489909" y="79014"/>
                    <a:pt x="474662" y="101069"/>
                    <a:pt x="456830" y="120945"/>
                  </a:cubicBezTo>
                  <a:cubicBezTo>
                    <a:pt x="430082" y="150759"/>
                    <a:pt x="404129" y="181166"/>
                    <a:pt x="387912" y="218109"/>
                  </a:cubicBezTo>
                  <a:cubicBezTo>
                    <a:pt x="370904" y="257435"/>
                    <a:pt x="367592" y="296342"/>
                    <a:pt x="391667" y="334412"/>
                  </a:cubicBezTo>
                  <a:cubicBezTo>
                    <a:pt x="396044" y="341153"/>
                    <a:pt x="402085" y="346893"/>
                    <a:pt x="407219" y="351214"/>
                  </a:cubicBezTo>
                  <a:cubicBezTo>
                    <a:pt x="406074" y="380095"/>
                    <a:pt x="409823" y="433373"/>
                    <a:pt x="413637" y="474030"/>
                  </a:cubicBezTo>
                  <a:lnTo>
                    <a:pt x="416812" y="504492"/>
                  </a:lnTo>
                  <a:lnTo>
                    <a:pt x="402754" y="505610"/>
                  </a:lnTo>
                  <a:cubicBezTo>
                    <a:pt x="393375" y="507174"/>
                    <a:pt x="371487" y="502482"/>
                    <a:pt x="369924" y="475906"/>
                  </a:cubicBezTo>
                  <a:cubicBezTo>
                    <a:pt x="358979" y="328953"/>
                    <a:pt x="269870" y="258602"/>
                    <a:pt x="126043" y="282053"/>
                  </a:cubicBezTo>
                  <a:cubicBezTo>
                    <a:pt x="168253" y="316446"/>
                    <a:pt x="180759" y="364908"/>
                    <a:pt x="204209" y="408681"/>
                  </a:cubicBezTo>
                  <a:cubicBezTo>
                    <a:pt x="232351" y="463399"/>
                    <a:pt x="265180" y="511863"/>
                    <a:pt x="344910" y="500918"/>
                  </a:cubicBezTo>
                  <a:cubicBezTo>
                    <a:pt x="371487" y="496228"/>
                    <a:pt x="423077" y="507174"/>
                    <a:pt x="418387" y="565015"/>
                  </a:cubicBezTo>
                  <a:cubicBezTo>
                    <a:pt x="412133" y="655690"/>
                    <a:pt x="409008" y="747925"/>
                    <a:pt x="404318" y="841726"/>
                  </a:cubicBezTo>
                  <a:cubicBezTo>
                    <a:pt x="387119" y="838598"/>
                    <a:pt x="371487" y="833909"/>
                    <a:pt x="354290" y="830783"/>
                  </a:cubicBezTo>
                  <a:lnTo>
                    <a:pt x="353526" y="831058"/>
                  </a:lnTo>
                  <a:lnTo>
                    <a:pt x="350580" y="827584"/>
                  </a:lnTo>
                  <a:cubicBezTo>
                    <a:pt x="345889" y="820623"/>
                    <a:pt x="344717" y="813002"/>
                    <a:pt x="347061" y="800105"/>
                  </a:cubicBezTo>
                  <a:cubicBezTo>
                    <a:pt x="362694" y="723500"/>
                    <a:pt x="339244" y="656278"/>
                    <a:pt x="281402" y="603126"/>
                  </a:cubicBezTo>
                  <a:cubicBezTo>
                    <a:pt x="218869" y="545282"/>
                    <a:pt x="87546" y="512451"/>
                    <a:pt x="0" y="531211"/>
                  </a:cubicBezTo>
                  <a:cubicBezTo>
                    <a:pt x="43773" y="554661"/>
                    <a:pt x="68787" y="595308"/>
                    <a:pt x="87546" y="639081"/>
                  </a:cubicBezTo>
                  <a:cubicBezTo>
                    <a:pt x="106307" y="684418"/>
                    <a:pt x="123503" y="731318"/>
                    <a:pt x="156335" y="770401"/>
                  </a:cubicBezTo>
                  <a:cubicBezTo>
                    <a:pt x="196980" y="818865"/>
                    <a:pt x="240755" y="856384"/>
                    <a:pt x="309542" y="829808"/>
                  </a:cubicBezTo>
                  <a:cubicBezTo>
                    <a:pt x="322440" y="823945"/>
                    <a:pt x="330940" y="833912"/>
                    <a:pt x="340979" y="837942"/>
                  </a:cubicBezTo>
                  <a:lnTo>
                    <a:pt x="348283" y="838787"/>
                  </a:lnTo>
                  <a:lnTo>
                    <a:pt x="348036" y="840162"/>
                  </a:lnTo>
                  <a:cubicBezTo>
                    <a:pt x="404318" y="857359"/>
                    <a:pt x="409008" y="898006"/>
                    <a:pt x="405880" y="949596"/>
                  </a:cubicBezTo>
                  <a:lnTo>
                    <a:pt x="392717" y="1332338"/>
                  </a:lnTo>
                  <a:lnTo>
                    <a:pt x="473368" y="1332338"/>
                  </a:lnTo>
                  <a:lnTo>
                    <a:pt x="463724" y="999622"/>
                  </a:lnTo>
                  <a:cubicBezTo>
                    <a:pt x="463724" y="968357"/>
                    <a:pt x="463724" y="938653"/>
                    <a:pt x="476231" y="908949"/>
                  </a:cubicBezTo>
                  <a:cubicBezTo>
                    <a:pt x="485610" y="887063"/>
                    <a:pt x="490302" y="874556"/>
                    <a:pt x="523131" y="880809"/>
                  </a:cubicBezTo>
                  <a:cubicBezTo>
                    <a:pt x="652888" y="904260"/>
                    <a:pt x="767011" y="840162"/>
                    <a:pt x="827981" y="722913"/>
                  </a:cubicBezTo>
                  <a:cubicBezTo>
                    <a:pt x="878009" y="624423"/>
                    <a:pt x="884261" y="516553"/>
                    <a:pt x="892078" y="391486"/>
                  </a:cubicBezTo>
                  <a:cubicBezTo>
                    <a:pt x="840488" y="494664"/>
                    <a:pt x="756068" y="525932"/>
                    <a:pt x="671648" y="560326"/>
                  </a:cubicBezTo>
                  <a:cubicBezTo>
                    <a:pt x="621620" y="580648"/>
                    <a:pt x="573158" y="607226"/>
                    <a:pt x="535636" y="646309"/>
                  </a:cubicBezTo>
                  <a:cubicBezTo>
                    <a:pt x="485610" y="697899"/>
                    <a:pt x="448091" y="754179"/>
                    <a:pt x="480920" y="830783"/>
                  </a:cubicBezTo>
                  <a:cubicBezTo>
                    <a:pt x="488738" y="849542"/>
                    <a:pt x="477793" y="868302"/>
                    <a:pt x="448091" y="882373"/>
                  </a:cubicBezTo>
                  <a:cubicBezTo>
                    <a:pt x="448091" y="787008"/>
                    <a:pt x="448091" y="697899"/>
                    <a:pt x="448091" y="608790"/>
                  </a:cubicBezTo>
                  <a:cubicBezTo>
                    <a:pt x="448091" y="565015"/>
                    <a:pt x="455908" y="533749"/>
                    <a:pt x="513752" y="546257"/>
                  </a:cubicBezTo>
                  <a:cubicBezTo>
                    <a:pt x="535636" y="550946"/>
                    <a:pt x="559087" y="546257"/>
                    <a:pt x="582537" y="540003"/>
                  </a:cubicBezTo>
                  <a:cubicBezTo>
                    <a:pt x="701352" y="504046"/>
                    <a:pt x="779518" y="347712"/>
                    <a:pt x="748253" y="207012"/>
                  </a:cubicBezTo>
                  <a:cubicBezTo>
                    <a:pt x="716985" y="269546"/>
                    <a:pt x="652888" y="285178"/>
                    <a:pt x="596608" y="313318"/>
                  </a:cubicBezTo>
                  <a:cubicBezTo>
                    <a:pt x="524693" y="349275"/>
                    <a:pt x="454344" y="386797"/>
                    <a:pt x="451217" y="482159"/>
                  </a:cubicBezTo>
                  <a:cubicBezTo>
                    <a:pt x="450826" y="489194"/>
                    <a:pt x="448579" y="493982"/>
                    <a:pt x="445183" y="497255"/>
                  </a:cubicBezTo>
                  <a:lnTo>
                    <a:pt x="439086" y="500090"/>
                  </a:lnTo>
                  <a:lnTo>
                    <a:pt x="435706" y="482384"/>
                  </a:lnTo>
                  <a:cubicBezTo>
                    <a:pt x="429401" y="445321"/>
                    <a:pt x="420625" y="384681"/>
                    <a:pt x="420305" y="370688"/>
                  </a:cubicBezTo>
                  <a:cubicBezTo>
                    <a:pt x="420100" y="366322"/>
                    <a:pt x="417511" y="361166"/>
                    <a:pt x="426244" y="360755"/>
                  </a:cubicBezTo>
                  <a:cubicBezTo>
                    <a:pt x="449067" y="359727"/>
                    <a:pt x="467310" y="348584"/>
                    <a:pt x="485748" y="335852"/>
                  </a:cubicBezTo>
                  <a:cubicBezTo>
                    <a:pt x="524607" y="308401"/>
                    <a:pt x="549757" y="272437"/>
                    <a:pt x="556629" y="224791"/>
                  </a:cubicBezTo>
                  <a:cubicBezTo>
                    <a:pt x="564085" y="170396"/>
                    <a:pt x="553286" y="118213"/>
                    <a:pt x="533558" y="68029"/>
                  </a:cubicBezTo>
                  <a:cubicBezTo>
                    <a:pt x="524789" y="45615"/>
                    <a:pt x="518004" y="22205"/>
                    <a:pt x="501893" y="0"/>
                  </a:cubicBezTo>
                  <a:close/>
                </a:path>
              </a:pathLst>
            </a:custGeom>
            <a:grpFill/>
            <a:ln w="8081"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19904631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524873-6BE5-4879-B50F-EC3ECF1F2BA1}"/>
              </a:ext>
            </a:extLst>
          </p:cNvPr>
          <p:cNvSpPr/>
          <p:nvPr userDrawn="1"/>
        </p:nvSpPr>
        <p:spPr>
          <a:xfrm>
            <a:off x="0" y="0"/>
            <a:ext cx="121920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a:t>BASIC LAYOUT</a:t>
            </a:r>
          </a:p>
        </p:txBody>
      </p:sp>
      <p:grpSp>
        <p:nvGrpSpPr>
          <p:cNvPr id="28" name="Group 27">
            <a:extLst>
              <a:ext uri="{FF2B5EF4-FFF2-40B4-BE49-F238E27FC236}">
                <a16:creationId xmlns:a16="http://schemas.microsoft.com/office/drawing/2014/main" id="{69DB7680-BCD7-4C1B-97B4-C82E082C47C2}"/>
              </a:ext>
            </a:extLst>
          </p:cNvPr>
          <p:cNvGrpSpPr/>
          <p:nvPr userDrawn="1"/>
        </p:nvGrpSpPr>
        <p:grpSpPr>
          <a:xfrm>
            <a:off x="623567" y="-9292"/>
            <a:ext cx="2434936" cy="1219200"/>
            <a:chOff x="623567" y="20852"/>
            <a:chExt cx="2434936" cy="1219200"/>
          </a:xfrm>
        </p:grpSpPr>
        <p:sp>
          <p:nvSpPr>
            <p:cNvPr id="11" name="Freeform: Shape 10">
              <a:extLst>
                <a:ext uri="{FF2B5EF4-FFF2-40B4-BE49-F238E27FC236}">
                  <a16:creationId xmlns:a16="http://schemas.microsoft.com/office/drawing/2014/main" id="{60C6E2EE-321A-47CB-9B17-01A6C7F54C53}"/>
                </a:ext>
              </a:extLst>
            </p:cNvPr>
            <p:cNvSpPr/>
            <p:nvPr userDrawn="1"/>
          </p:nvSpPr>
          <p:spPr>
            <a:xfrm>
              <a:off x="1538287" y="20852"/>
              <a:ext cx="704850" cy="1219200"/>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id="{C81EE286-F844-4771-9CFC-94BF60D78565}"/>
                </a:ext>
              </a:extLst>
            </p:cNvPr>
            <p:cNvSpPr/>
            <p:nvPr userDrawn="1"/>
          </p:nvSpPr>
          <p:spPr>
            <a:xfrm>
              <a:off x="2161853" y="284463"/>
              <a:ext cx="552450" cy="9555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819794EC-70B7-4CA7-B86F-B7DD5B250116}"/>
                </a:ext>
              </a:extLst>
            </p:cNvPr>
            <p:cNvSpPr/>
            <p:nvPr userDrawn="1"/>
          </p:nvSpPr>
          <p:spPr>
            <a:xfrm>
              <a:off x="1378101" y="436863"/>
              <a:ext cx="464344" cy="8031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05923C14-7C77-40CC-82DB-9E1F4A7524AB}"/>
                </a:ext>
              </a:extLst>
            </p:cNvPr>
            <p:cNvSpPr/>
            <p:nvPr userDrawn="1"/>
          </p:nvSpPr>
          <p:spPr>
            <a:xfrm>
              <a:off x="745171" y="282011"/>
              <a:ext cx="553868" cy="958041"/>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B35BE877-79E4-493D-8CCE-9682FE0748AA}"/>
                </a:ext>
              </a:extLst>
            </p:cNvPr>
            <p:cNvSpPr/>
            <p:nvPr userDrawn="1"/>
          </p:nvSpPr>
          <p:spPr>
            <a:xfrm>
              <a:off x="623567"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592FD92A-CC13-4DFD-A85C-8CE910B21828}"/>
                </a:ext>
              </a:extLst>
            </p:cNvPr>
            <p:cNvSpPr/>
            <p:nvPr userDrawn="1"/>
          </p:nvSpPr>
          <p:spPr>
            <a:xfrm>
              <a:off x="1235073"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DC05787A-C43E-453A-BE07-3D337B74A2E0}"/>
                </a:ext>
              </a:extLst>
            </p:cNvPr>
            <p:cNvSpPr/>
            <p:nvPr userDrawn="1"/>
          </p:nvSpPr>
          <p:spPr>
            <a:xfrm>
              <a:off x="2674902" y="576526"/>
              <a:ext cx="383601" cy="663526"/>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grpSp>
      <p:grpSp>
        <p:nvGrpSpPr>
          <p:cNvPr id="18" name="Group 17">
            <a:extLst>
              <a:ext uri="{FF2B5EF4-FFF2-40B4-BE49-F238E27FC236}">
                <a16:creationId xmlns:a16="http://schemas.microsoft.com/office/drawing/2014/main" id="{49A36D23-48BD-4BA3-8545-A3920D835DF4}"/>
              </a:ext>
            </a:extLst>
          </p:cNvPr>
          <p:cNvGrpSpPr/>
          <p:nvPr userDrawn="1"/>
        </p:nvGrpSpPr>
        <p:grpSpPr>
          <a:xfrm flipH="1">
            <a:off x="9757064" y="5636998"/>
            <a:ext cx="2434936" cy="1240052"/>
            <a:chOff x="328292" y="0"/>
            <a:chExt cx="2434936" cy="1240052"/>
          </a:xfrm>
        </p:grpSpPr>
        <p:sp>
          <p:nvSpPr>
            <p:cNvPr id="19" name="Freeform: Shape 18">
              <a:extLst>
                <a:ext uri="{FF2B5EF4-FFF2-40B4-BE49-F238E27FC236}">
                  <a16:creationId xmlns:a16="http://schemas.microsoft.com/office/drawing/2014/main" id="{0222CDA6-66B0-4261-8AAB-F61537EBC5C1}"/>
                </a:ext>
              </a:extLst>
            </p:cNvPr>
            <p:cNvSpPr/>
            <p:nvPr userDrawn="1"/>
          </p:nvSpPr>
          <p:spPr>
            <a:xfrm>
              <a:off x="1243012" y="0"/>
              <a:ext cx="704850" cy="1219200"/>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0" name="Freeform: Shape 19">
              <a:extLst>
                <a:ext uri="{FF2B5EF4-FFF2-40B4-BE49-F238E27FC236}">
                  <a16:creationId xmlns:a16="http://schemas.microsoft.com/office/drawing/2014/main" id="{79E29A8A-7472-4C7B-B2D8-F2CA911113E6}"/>
                </a:ext>
              </a:extLst>
            </p:cNvPr>
            <p:cNvSpPr/>
            <p:nvPr userDrawn="1"/>
          </p:nvSpPr>
          <p:spPr>
            <a:xfrm>
              <a:off x="1866578" y="263611"/>
              <a:ext cx="552450" cy="9555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1" name="Freeform: Shape 20">
              <a:extLst>
                <a:ext uri="{FF2B5EF4-FFF2-40B4-BE49-F238E27FC236}">
                  <a16:creationId xmlns:a16="http://schemas.microsoft.com/office/drawing/2014/main" id="{BF2D5BA9-02F0-4EBF-8047-65342716CF01}"/>
                </a:ext>
              </a:extLst>
            </p:cNvPr>
            <p:cNvSpPr/>
            <p:nvPr userDrawn="1"/>
          </p:nvSpPr>
          <p:spPr>
            <a:xfrm>
              <a:off x="1082826" y="422492"/>
              <a:ext cx="464344" cy="8031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2" name="Freeform: Shape 21">
              <a:extLst>
                <a:ext uri="{FF2B5EF4-FFF2-40B4-BE49-F238E27FC236}">
                  <a16:creationId xmlns:a16="http://schemas.microsoft.com/office/drawing/2014/main" id="{94CD11AB-8BFB-424D-B3CC-4FEB6AB5C821}"/>
                </a:ext>
              </a:extLst>
            </p:cNvPr>
            <p:cNvSpPr/>
            <p:nvPr userDrawn="1"/>
          </p:nvSpPr>
          <p:spPr>
            <a:xfrm>
              <a:off x="449896" y="280904"/>
              <a:ext cx="553868" cy="958041"/>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1B82DE08-397D-4848-B109-C55EEF52BDA4}"/>
                </a:ext>
              </a:extLst>
            </p:cNvPr>
            <p:cNvSpPr/>
            <p:nvPr userDrawn="1"/>
          </p:nvSpPr>
          <p:spPr>
            <a:xfrm>
              <a:off x="328292"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24" name="Freeform: Shape 23">
              <a:extLst>
                <a:ext uri="{FF2B5EF4-FFF2-40B4-BE49-F238E27FC236}">
                  <a16:creationId xmlns:a16="http://schemas.microsoft.com/office/drawing/2014/main" id="{29598C0A-7EE6-4767-B149-6F044CB9FD7B}"/>
                </a:ext>
              </a:extLst>
            </p:cNvPr>
            <p:cNvSpPr/>
            <p:nvPr userDrawn="1"/>
          </p:nvSpPr>
          <p:spPr>
            <a:xfrm>
              <a:off x="939798" y="608493"/>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25" name="Freeform: Shape 24">
              <a:extLst>
                <a:ext uri="{FF2B5EF4-FFF2-40B4-BE49-F238E27FC236}">
                  <a16:creationId xmlns:a16="http://schemas.microsoft.com/office/drawing/2014/main" id="{5736E712-C4F3-4B0A-8585-2B8D1DBCB0CC}"/>
                </a:ext>
              </a:extLst>
            </p:cNvPr>
            <p:cNvSpPr/>
            <p:nvPr userDrawn="1"/>
          </p:nvSpPr>
          <p:spPr>
            <a:xfrm>
              <a:off x="2379627" y="555674"/>
              <a:ext cx="383601" cy="663526"/>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grpSp>
      <p:sp>
        <p:nvSpPr>
          <p:cNvPr id="8" name="Rectangle 7">
            <a:extLst>
              <a:ext uri="{FF2B5EF4-FFF2-40B4-BE49-F238E27FC236}">
                <a16:creationId xmlns:a16="http://schemas.microsoft.com/office/drawing/2014/main" id="{D758FE55-F2E3-411E-B08B-7BB726147569}"/>
              </a:ext>
            </a:extLst>
          </p:cNvPr>
          <p:cNvSpPr/>
          <p:nvPr userDrawn="1"/>
        </p:nvSpPr>
        <p:spPr>
          <a:xfrm>
            <a:off x="0" y="6359791"/>
            <a:ext cx="9325299" cy="568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8BD529C-F177-4014-858A-48426744683D}"/>
              </a:ext>
            </a:extLst>
          </p:cNvPr>
          <p:cNvSpPr/>
          <p:nvPr userDrawn="1"/>
        </p:nvSpPr>
        <p:spPr>
          <a:xfrm>
            <a:off x="0" y="6512191"/>
            <a:ext cx="9325299" cy="568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29A4EDC-BC81-48B2-A5D1-5C42D2143CB0}"/>
              </a:ext>
            </a:extLst>
          </p:cNvPr>
          <p:cNvSpPr/>
          <p:nvPr userDrawn="1"/>
        </p:nvSpPr>
        <p:spPr>
          <a:xfrm>
            <a:off x="0" y="6664591"/>
            <a:ext cx="9325299" cy="568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2573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606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0DE4DB8-95B1-490C-9ADC-E0A3E777B4A5}"/>
              </a:ext>
            </a:extLst>
          </p:cNvPr>
          <p:cNvSpPr/>
          <p:nvPr userDrawn="1"/>
        </p:nvSpPr>
        <p:spPr>
          <a:xfrm>
            <a:off x="419100" y="490537"/>
            <a:ext cx="8429625" cy="5876925"/>
          </a:xfrm>
          <a:prstGeom prst="roundRect">
            <a:avLst>
              <a:gd name="adj" fmla="val 483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2531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9DA522A-2DEF-4520-8803-18075D5AFB6D}"/>
              </a:ext>
            </a:extLst>
          </p:cNvPr>
          <p:cNvSpPr/>
          <p:nvPr userDrawn="1"/>
        </p:nvSpPr>
        <p:spPr>
          <a:xfrm>
            <a:off x="405725" y="347409"/>
            <a:ext cx="11380551" cy="6163182"/>
          </a:xfrm>
          <a:prstGeom prst="roundRect">
            <a:avLst>
              <a:gd name="adj" fmla="val 388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2149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390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Pyramid">
    <p:spTree>
      <p:nvGrpSpPr>
        <p:cNvPr id="1" name=""/>
        <p:cNvGrpSpPr/>
        <p:nvPr/>
      </p:nvGrpSpPr>
      <p:grpSpPr>
        <a:xfrm>
          <a:off x="0" y="0"/>
          <a:ext cx="0" cy="0"/>
          <a:chOff x="0" y="0"/>
          <a:chExt cx="0" cy="0"/>
        </a:xfrm>
      </p:grpSpPr>
      <p:sp>
        <p:nvSpPr>
          <p:cNvPr id="7" name="Text Placeholder 7"/>
          <p:cNvSpPr>
            <a:spLocks noGrp="1"/>
          </p:cNvSpPr>
          <p:nvPr>
            <p:ph type="body" sz="quarter" idx="14" hasCustomPrompt="1"/>
          </p:nvPr>
        </p:nvSpPr>
        <p:spPr>
          <a:xfrm>
            <a:off x="865189" y="4892453"/>
            <a:ext cx="2367869" cy="349018"/>
          </a:xfrm>
        </p:spPr>
        <p:txBody>
          <a:bodyPr>
            <a:noAutofit/>
          </a:bodyPr>
          <a:lstStyle>
            <a:lvl1pPr marL="0" indent="0">
              <a:buNone/>
              <a:defRPr sz="1800" b="1">
                <a:solidFill>
                  <a:schemeClr val="tx1"/>
                </a:solidFill>
              </a:defRPr>
            </a:lvl1pPr>
          </a:lstStyle>
          <a:p>
            <a:pPr lvl="0"/>
            <a:r>
              <a:rPr lang="en-US"/>
              <a:t>INVESTMENT</a:t>
            </a:r>
            <a:endParaRPr lang="ru-RU"/>
          </a:p>
        </p:txBody>
      </p:sp>
      <p:sp>
        <p:nvSpPr>
          <p:cNvPr id="8" name="Text Placeholder 9"/>
          <p:cNvSpPr>
            <a:spLocks noGrp="1"/>
          </p:cNvSpPr>
          <p:nvPr>
            <p:ph type="body" sz="quarter" idx="15" hasCustomPrompt="1"/>
          </p:nvPr>
        </p:nvSpPr>
        <p:spPr>
          <a:xfrm>
            <a:off x="865189" y="5244877"/>
            <a:ext cx="1890530" cy="979033"/>
          </a:xfrm>
        </p:spPr>
        <p:txBody>
          <a:bodyPr>
            <a:noAutofit/>
          </a:bodyPr>
          <a:lstStyle>
            <a:lvl1pPr marL="0" indent="0">
              <a:buNone/>
              <a:defRPr sz="1100"/>
            </a:lvl1pPr>
          </a:lstStyle>
          <a:p>
            <a:pPr lvl="0"/>
            <a:r>
              <a:rPr lang="en-US"/>
              <a:t>Lorem ipsum dolor sit amet, consectetur adipiscing elit, sed do eiusmod tempor incididunt ut labore et dolore magna</a:t>
            </a:r>
            <a:endParaRPr lang="ru-RU"/>
          </a:p>
        </p:txBody>
      </p:sp>
      <p:sp>
        <p:nvSpPr>
          <p:cNvPr id="9" name="Text Placeholder 7"/>
          <p:cNvSpPr>
            <a:spLocks noGrp="1"/>
          </p:cNvSpPr>
          <p:nvPr>
            <p:ph type="body" sz="quarter" idx="16" hasCustomPrompt="1"/>
          </p:nvPr>
        </p:nvSpPr>
        <p:spPr>
          <a:xfrm>
            <a:off x="1714388" y="2916696"/>
            <a:ext cx="2367869" cy="349018"/>
          </a:xfrm>
        </p:spPr>
        <p:txBody>
          <a:bodyPr>
            <a:noAutofit/>
          </a:bodyPr>
          <a:lstStyle>
            <a:lvl1pPr marL="0" indent="0">
              <a:buNone/>
              <a:defRPr sz="1800" b="1">
                <a:solidFill>
                  <a:schemeClr val="tx1"/>
                </a:solidFill>
              </a:defRPr>
            </a:lvl1pPr>
          </a:lstStyle>
          <a:p>
            <a:pPr lvl="0"/>
            <a:r>
              <a:rPr lang="en-US"/>
              <a:t>STRATEGY</a:t>
            </a:r>
            <a:endParaRPr lang="ru-RU"/>
          </a:p>
        </p:txBody>
      </p:sp>
      <p:sp>
        <p:nvSpPr>
          <p:cNvPr id="10" name="Text Placeholder 9"/>
          <p:cNvSpPr>
            <a:spLocks noGrp="1"/>
          </p:cNvSpPr>
          <p:nvPr>
            <p:ph type="body" sz="quarter" idx="17" hasCustomPrompt="1"/>
          </p:nvPr>
        </p:nvSpPr>
        <p:spPr>
          <a:xfrm>
            <a:off x="1714388" y="3269120"/>
            <a:ext cx="1868645" cy="979033"/>
          </a:xfrm>
        </p:spPr>
        <p:txBody>
          <a:bodyPr>
            <a:noAutofit/>
          </a:bodyPr>
          <a:lstStyle>
            <a:lvl1pPr marL="0" indent="0">
              <a:buNone/>
              <a:defRPr sz="1100"/>
            </a:lvl1pPr>
          </a:lstStyle>
          <a:p>
            <a:pPr lvl="0"/>
            <a:r>
              <a:rPr lang="en-US"/>
              <a:t>Lorem ipsum dolor sit amet, consectetur adipiscing elit, sed do eiusmod tempor incididunt ut labore et dolore magna</a:t>
            </a:r>
            <a:endParaRPr lang="ru-RU"/>
          </a:p>
        </p:txBody>
      </p:sp>
      <p:sp>
        <p:nvSpPr>
          <p:cNvPr id="11" name="Text Placeholder 7"/>
          <p:cNvSpPr>
            <a:spLocks noGrp="1"/>
          </p:cNvSpPr>
          <p:nvPr>
            <p:ph type="body" sz="quarter" idx="18" hasCustomPrompt="1"/>
          </p:nvPr>
        </p:nvSpPr>
        <p:spPr>
          <a:xfrm>
            <a:off x="7220576" y="833104"/>
            <a:ext cx="2367869" cy="349018"/>
          </a:xfrm>
        </p:spPr>
        <p:txBody>
          <a:bodyPr>
            <a:noAutofit/>
          </a:bodyPr>
          <a:lstStyle>
            <a:lvl1pPr marL="0" indent="0" algn="r">
              <a:buNone/>
              <a:defRPr sz="1800" b="1">
                <a:solidFill>
                  <a:schemeClr val="tx1"/>
                </a:solidFill>
              </a:defRPr>
            </a:lvl1pPr>
          </a:lstStyle>
          <a:p>
            <a:pPr lvl="0"/>
            <a:r>
              <a:rPr lang="en-US"/>
              <a:t>MARKETING</a:t>
            </a:r>
            <a:endParaRPr lang="ru-RU"/>
          </a:p>
        </p:txBody>
      </p:sp>
      <p:sp>
        <p:nvSpPr>
          <p:cNvPr id="12" name="Text Placeholder 9"/>
          <p:cNvSpPr>
            <a:spLocks noGrp="1"/>
          </p:cNvSpPr>
          <p:nvPr>
            <p:ph type="body" sz="quarter" idx="19" hasCustomPrompt="1"/>
          </p:nvPr>
        </p:nvSpPr>
        <p:spPr>
          <a:xfrm>
            <a:off x="7551963" y="1185528"/>
            <a:ext cx="2036481" cy="979033"/>
          </a:xfrm>
        </p:spPr>
        <p:txBody>
          <a:bodyPr>
            <a:noAutofit/>
          </a:bodyPr>
          <a:lstStyle>
            <a:lvl1pPr marL="0" indent="0" algn="r">
              <a:buNone/>
              <a:defRPr sz="1100"/>
            </a:lvl1pPr>
          </a:lstStyle>
          <a:p>
            <a:pPr lvl="0"/>
            <a:r>
              <a:rPr lang="en-US"/>
              <a:t>Lorem ipsum dolor sit amet, consectetur adipiscing elit, sed do eiusmod tempor incididunt ut labore et dolore magna</a:t>
            </a:r>
            <a:endParaRPr lang="ru-RU"/>
          </a:p>
        </p:txBody>
      </p:sp>
      <p:sp>
        <p:nvSpPr>
          <p:cNvPr id="13" name="Text Placeholder 7"/>
          <p:cNvSpPr>
            <a:spLocks noGrp="1"/>
          </p:cNvSpPr>
          <p:nvPr>
            <p:ph type="body" sz="quarter" idx="20" hasCustomPrompt="1"/>
          </p:nvPr>
        </p:nvSpPr>
        <p:spPr>
          <a:xfrm>
            <a:off x="8408593" y="2916696"/>
            <a:ext cx="2367869" cy="349018"/>
          </a:xfrm>
        </p:spPr>
        <p:txBody>
          <a:bodyPr>
            <a:noAutofit/>
          </a:bodyPr>
          <a:lstStyle>
            <a:lvl1pPr marL="0" indent="0" algn="r">
              <a:buNone/>
              <a:defRPr sz="1800" b="1">
                <a:solidFill>
                  <a:schemeClr val="tx1"/>
                </a:solidFill>
              </a:defRPr>
            </a:lvl1pPr>
          </a:lstStyle>
          <a:p>
            <a:pPr lvl="0"/>
            <a:r>
              <a:rPr lang="en-US"/>
              <a:t>TEAMWORK</a:t>
            </a:r>
            <a:endParaRPr lang="ru-RU"/>
          </a:p>
        </p:txBody>
      </p:sp>
      <p:sp>
        <p:nvSpPr>
          <p:cNvPr id="14" name="Text Placeholder 9"/>
          <p:cNvSpPr>
            <a:spLocks noGrp="1"/>
          </p:cNvSpPr>
          <p:nvPr>
            <p:ph type="body" sz="quarter" idx="21" hasCustomPrompt="1"/>
          </p:nvPr>
        </p:nvSpPr>
        <p:spPr>
          <a:xfrm>
            <a:off x="8727620" y="3269120"/>
            <a:ext cx="2048841" cy="979033"/>
          </a:xfrm>
        </p:spPr>
        <p:txBody>
          <a:bodyPr>
            <a:noAutofit/>
          </a:bodyPr>
          <a:lstStyle>
            <a:lvl1pPr marL="0" indent="0" algn="r">
              <a:buNone/>
              <a:defRPr sz="1100"/>
            </a:lvl1pPr>
          </a:lstStyle>
          <a:p>
            <a:pPr lvl="0"/>
            <a:r>
              <a:rPr lang="en-US"/>
              <a:t>Lorem ipsum dolor sit amet, consectetur adipiscing elit, sed do eiusmod tempor incididunt ut labore et dolore magna</a:t>
            </a:r>
            <a:endParaRPr lang="ru-RU"/>
          </a:p>
        </p:txBody>
      </p:sp>
      <p:sp>
        <p:nvSpPr>
          <p:cNvPr id="15" name="Text Placeholder 7"/>
          <p:cNvSpPr>
            <a:spLocks noGrp="1"/>
          </p:cNvSpPr>
          <p:nvPr>
            <p:ph type="body" sz="quarter" idx="22" hasCustomPrompt="1"/>
          </p:nvPr>
        </p:nvSpPr>
        <p:spPr>
          <a:xfrm>
            <a:off x="2846118" y="917808"/>
            <a:ext cx="2367869" cy="349018"/>
          </a:xfrm>
        </p:spPr>
        <p:txBody>
          <a:bodyPr>
            <a:noAutofit/>
          </a:bodyPr>
          <a:lstStyle>
            <a:lvl1pPr marL="0" indent="0">
              <a:buNone/>
              <a:defRPr sz="1800" b="1">
                <a:solidFill>
                  <a:schemeClr val="tx1"/>
                </a:solidFill>
              </a:defRPr>
            </a:lvl1pPr>
          </a:lstStyle>
          <a:p>
            <a:pPr lvl="0"/>
            <a:r>
              <a:rPr lang="en-US"/>
              <a:t>BUSINESS</a:t>
            </a:r>
            <a:endParaRPr lang="ru-RU"/>
          </a:p>
        </p:txBody>
      </p:sp>
      <p:sp>
        <p:nvSpPr>
          <p:cNvPr id="16" name="Text Placeholder 9"/>
          <p:cNvSpPr>
            <a:spLocks noGrp="1"/>
          </p:cNvSpPr>
          <p:nvPr>
            <p:ph type="body" sz="quarter" idx="23" hasCustomPrompt="1"/>
          </p:nvPr>
        </p:nvSpPr>
        <p:spPr>
          <a:xfrm>
            <a:off x="2846118" y="1270232"/>
            <a:ext cx="1868645" cy="979033"/>
          </a:xfrm>
        </p:spPr>
        <p:txBody>
          <a:bodyPr>
            <a:noAutofit/>
          </a:bodyPr>
          <a:lstStyle>
            <a:lvl1pPr marL="0" indent="0">
              <a:buNone/>
              <a:defRPr sz="1100"/>
            </a:lvl1pPr>
          </a:lstStyle>
          <a:p>
            <a:pPr lvl="0"/>
            <a:r>
              <a:rPr lang="en-US"/>
              <a:t>Lorem ipsum dolor sit amet, consectetur adipiscing elit, sed do eiusmod tempor incididunt ut labore et dolore magna</a:t>
            </a:r>
            <a:endParaRPr lang="ru-RU"/>
          </a:p>
        </p:txBody>
      </p:sp>
    </p:spTree>
    <p:extLst>
      <p:ext uri="{BB962C8B-B14F-4D97-AF65-F5344CB8AC3E}">
        <p14:creationId xmlns:p14="http://schemas.microsoft.com/office/powerpoint/2010/main" val="1973709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B75548DB-9145-4C14-977F-BF3E634F8427}"/>
              </a:ext>
            </a:extLst>
          </p:cNvPr>
          <p:cNvSpPr/>
          <p:nvPr userDrawn="1"/>
        </p:nvSpPr>
        <p:spPr>
          <a:xfrm>
            <a:off x="3857624" y="601907"/>
            <a:ext cx="7771585" cy="5654186"/>
          </a:xfrm>
          <a:prstGeom prst="rect">
            <a:avLst/>
          </a:prstGeom>
          <a:solidFill>
            <a:schemeClr val="bg1">
              <a:alpha val="40000"/>
            </a:schemeClr>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52E1BB11-CE0C-4E0F-902B-E0070B16AAE6}"/>
              </a:ext>
            </a:extLst>
          </p:cNvPr>
          <p:cNvSpPr>
            <a:spLocks noGrp="1"/>
          </p:cNvSpPr>
          <p:nvPr>
            <p:ph type="pic" idx="12" hasCustomPrompt="1"/>
          </p:nvPr>
        </p:nvSpPr>
        <p:spPr>
          <a:xfrm>
            <a:off x="9268565" y="783486"/>
            <a:ext cx="2160000" cy="266474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t>
            </a:r>
            <a:endParaRPr lang="ko-KR" altLang="en-US"/>
          </a:p>
        </p:txBody>
      </p:sp>
      <p:sp>
        <p:nvSpPr>
          <p:cNvPr id="4" name="Picture Placeholder 2">
            <a:extLst>
              <a:ext uri="{FF2B5EF4-FFF2-40B4-BE49-F238E27FC236}">
                <a16:creationId xmlns:a16="http://schemas.microsoft.com/office/drawing/2014/main" id="{637E444D-D0F8-454F-BC8D-5B07A2464039}"/>
              </a:ext>
            </a:extLst>
          </p:cNvPr>
          <p:cNvSpPr>
            <a:spLocks noGrp="1"/>
          </p:cNvSpPr>
          <p:nvPr>
            <p:ph type="pic" idx="13" hasCustomPrompt="1"/>
          </p:nvPr>
        </p:nvSpPr>
        <p:spPr>
          <a:xfrm>
            <a:off x="6694434" y="783486"/>
            <a:ext cx="2160000" cy="266474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t>
            </a:r>
            <a:endParaRPr lang="ko-KR" altLang="en-US"/>
          </a:p>
        </p:txBody>
      </p:sp>
      <p:sp>
        <p:nvSpPr>
          <p:cNvPr id="5" name="Picture Placeholder 2">
            <a:extLst>
              <a:ext uri="{FF2B5EF4-FFF2-40B4-BE49-F238E27FC236}">
                <a16:creationId xmlns:a16="http://schemas.microsoft.com/office/drawing/2014/main" id="{D017A26C-1F87-42E7-AD5B-9E66527C1297}"/>
              </a:ext>
            </a:extLst>
          </p:cNvPr>
          <p:cNvSpPr>
            <a:spLocks noGrp="1"/>
          </p:cNvSpPr>
          <p:nvPr>
            <p:ph type="pic" idx="14" hasCustomPrompt="1"/>
          </p:nvPr>
        </p:nvSpPr>
        <p:spPr>
          <a:xfrm>
            <a:off x="4120304" y="783486"/>
            <a:ext cx="2160000" cy="266474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t>
            </a:r>
            <a:endParaRPr lang="ko-KR" altLang="en-US"/>
          </a:p>
        </p:txBody>
      </p:sp>
    </p:spTree>
    <p:extLst>
      <p:ext uri="{BB962C8B-B14F-4D97-AF65-F5344CB8AC3E}">
        <p14:creationId xmlns:p14="http://schemas.microsoft.com/office/powerpoint/2010/main" val="40773407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8_Images &amp;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3356993"/>
            <a:ext cx="12192000" cy="35010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8" name="그림 개체 틀 2"/>
          <p:cNvSpPr>
            <a:spLocks noGrp="1"/>
          </p:cNvSpPr>
          <p:nvPr>
            <p:ph type="pic" sz="quarter" idx="10" hasCustomPrompt="1"/>
          </p:nvPr>
        </p:nvSpPr>
        <p:spPr>
          <a:xfrm>
            <a:off x="0" y="0"/>
            <a:ext cx="12192000" cy="3265714"/>
          </a:xfrm>
          <a:prstGeom prst="rect">
            <a:avLst/>
          </a:prstGeom>
          <a:solidFill>
            <a:schemeClr val="bg1">
              <a:lumMod val="95000"/>
            </a:schemeClr>
          </a:solidFill>
          <a:ln w="25400">
            <a:noFill/>
          </a:ln>
          <a:effectLst/>
        </p:spPr>
        <p:txBody>
          <a:bodyPr anchor="ctr"/>
          <a:lstStyle>
            <a:lvl1pPr marL="0" indent="0" algn="ctr">
              <a:buFontTx/>
              <a:buNone/>
              <a:defRPr sz="1600">
                <a:solidFill>
                  <a:schemeClr val="tx1">
                    <a:lumMod val="85000"/>
                    <a:lumOff val="15000"/>
                  </a:schemeClr>
                </a:solidFill>
                <a:latin typeface="+mn-lt"/>
                <a:cs typeface="Arial" pitchFamily="34" charset="0"/>
              </a:defRPr>
            </a:lvl1pPr>
          </a:lstStyle>
          <a:p>
            <a:r>
              <a:rPr lang="en-US" altLang="ko-KR"/>
              <a:t>Your Picture Here And Send To Back</a:t>
            </a:r>
            <a:endParaRPr lang="ko-KR" altLang="en-US"/>
          </a:p>
        </p:txBody>
      </p:sp>
      <p:sp>
        <p:nvSpPr>
          <p:cNvPr id="20" name="Rectangle 19"/>
          <p:cNvSpPr/>
          <p:nvPr userDrawn="1"/>
        </p:nvSpPr>
        <p:spPr>
          <a:xfrm>
            <a:off x="0" y="3265714"/>
            <a:ext cx="12192000" cy="91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7009283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6-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BC1A878D-07A3-41D4-969A-CEC7DA643945}"/>
              </a:ext>
            </a:extLst>
          </p:cNvPr>
          <p:cNvSpPr>
            <a:spLocks noGrp="1"/>
          </p:cNvSpPr>
          <p:nvPr>
            <p:ph type="pic" sz="quarter" idx="14" hasCustomPrompt="1"/>
          </p:nvPr>
        </p:nvSpPr>
        <p:spPr>
          <a:xfrm>
            <a:off x="0" y="0"/>
            <a:ext cx="12192000" cy="6857999"/>
          </a:xfrm>
          <a:prstGeom prst="parallelogram">
            <a:avLst>
              <a:gd name="adj" fmla="val 90695"/>
            </a:avLst>
          </a:prstGeom>
          <a:solidFill>
            <a:schemeClr val="bg1">
              <a:lumMod val="95000"/>
            </a:schemeClr>
          </a:solidFill>
        </p:spPr>
        <p:txBody>
          <a:bodyPr anchor="ctr"/>
          <a:lstStyle>
            <a:lvl1pPr marL="0" indent="0" algn="ctr">
              <a:buNone/>
              <a:defRPr sz="1800">
                <a:solidFill>
                  <a:schemeClr val="tx1">
                    <a:lumMod val="75000"/>
                    <a:lumOff val="25000"/>
                  </a:schemeClr>
                </a:solidFill>
              </a:defRPr>
            </a:lvl1pPr>
          </a:lstStyle>
          <a:p>
            <a:r>
              <a:rPr lang="en-US" altLang="ko-KR"/>
              <a:t>Place Your Picture Here</a:t>
            </a:r>
            <a:endParaRPr lang="ko-KR" altLang="en-US"/>
          </a:p>
        </p:txBody>
      </p:sp>
    </p:spTree>
    <p:extLst>
      <p:ext uri="{BB962C8B-B14F-4D97-AF65-F5344CB8AC3E}">
        <p14:creationId xmlns:p14="http://schemas.microsoft.com/office/powerpoint/2010/main" val="27831376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5B8CE5-8DE7-4B1E-A438-23286B4532FA}"/>
              </a:ext>
            </a:extLst>
          </p:cNvPr>
          <p:cNvSpPr/>
          <p:nvPr userDrawn="1"/>
        </p:nvSpPr>
        <p:spPr>
          <a:xfrm>
            <a:off x="0" y="0"/>
            <a:ext cx="378089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B70290CC-81EF-4E15-9C76-9825C872E73D}"/>
              </a:ext>
            </a:extLst>
          </p:cNvPr>
          <p:cNvSpPr/>
          <p:nvPr userDrawn="1"/>
        </p:nvSpPr>
        <p:spPr>
          <a:xfrm>
            <a:off x="67749" y="2190042"/>
            <a:ext cx="1825371" cy="4705764"/>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a:p>
        </p:txBody>
      </p:sp>
      <p:sp>
        <p:nvSpPr>
          <p:cNvPr id="4" name="Freeform: Shape 3">
            <a:extLst>
              <a:ext uri="{FF2B5EF4-FFF2-40B4-BE49-F238E27FC236}">
                <a16:creationId xmlns:a16="http://schemas.microsoft.com/office/drawing/2014/main" id="{1FCEF7E4-8494-44BA-9495-9F967125937F}"/>
              </a:ext>
            </a:extLst>
          </p:cNvPr>
          <p:cNvSpPr/>
          <p:nvPr userDrawn="1"/>
        </p:nvSpPr>
        <p:spPr>
          <a:xfrm>
            <a:off x="67749" y="4642338"/>
            <a:ext cx="874123" cy="2253468"/>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a:p>
        </p:txBody>
      </p:sp>
      <p:sp>
        <p:nvSpPr>
          <p:cNvPr id="5" name="Freeform: Shape 4">
            <a:extLst>
              <a:ext uri="{FF2B5EF4-FFF2-40B4-BE49-F238E27FC236}">
                <a16:creationId xmlns:a16="http://schemas.microsoft.com/office/drawing/2014/main" id="{D52FCF1B-F1CF-41E9-84C6-9D8022AAF358}"/>
              </a:ext>
            </a:extLst>
          </p:cNvPr>
          <p:cNvSpPr/>
          <p:nvPr userDrawn="1"/>
        </p:nvSpPr>
        <p:spPr>
          <a:xfrm>
            <a:off x="1394131" y="5094016"/>
            <a:ext cx="698917" cy="1801790"/>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a:p>
        </p:txBody>
      </p:sp>
      <p:sp>
        <p:nvSpPr>
          <p:cNvPr id="6" name="Freeform: Shape 5">
            <a:extLst>
              <a:ext uri="{FF2B5EF4-FFF2-40B4-BE49-F238E27FC236}">
                <a16:creationId xmlns:a16="http://schemas.microsoft.com/office/drawing/2014/main" id="{ABA80C23-9532-403F-8276-9AD3849FBC9A}"/>
              </a:ext>
            </a:extLst>
          </p:cNvPr>
          <p:cNvSpPr/>
          <p:nvPr userDrawn="1"/>
        </p:nvSpPr>
        <p:spPr>
          <a:xfrm rot="3600000" flipV="1">
            <a:off x="1481922" y="-359510"/>
            <a:ext cx="1739424" cy="2395147"/>
          </a:xfrm>
          <a:custGeom>
            <a:avLst/>
            <a:gdLst>
              <a:gd name="connsiteX0" fmla="*/ 1077528 w 1739424"/>
              <a:gd name="connsiteY0" fmla="*/ 398319 h 2395147"/>
              <a:gd name="connsiteX1" fmla="*/ 1067918 w 1739424"/>
              <a:gd name="connsiteY1" fmla="*/ 380004 h 2395147"/>
              <a:gd name="connsiteX2" fmla="*/ 1092561 w 1739424"/>
              <a:gd name="connsiteY2" fmla="*/ 411557 h 2395147"/>
              <a:gd name="connsiteX3" fmla="*/ 1093901 w 1739424"/>
              <a:gd name="connsiteY3" fmla="*/ 415398 h 2395147"/>
              <a:gd name="connsiteX4" fmla="*/ 1090150 w 1739424"/>
              <a:gd name="connsiteY4" fmla="*/ 414575 h 2395147"/>
              <a:gd name="connsiteX5" fmla="*/ 1077528 w 1739424"/>
              <a:gd name="connsiteY5" fmla="*/ 398319 h 2395147"/>
              <a:gd name="connsiteX6" fmla="*/ 1064970 w 1739424"/>
              <a:gd name="connsiteY6" fmla="*/ 378632 h 2395147"/>
              <a:gd name="connsiteX7" fmla="*/ 1065239 w 1739424"/>
              <a:gd name="connsiteY7" fmla="*/ 377535 h 2395147"/>
              <a:gd name="connsiteX8" fmla="*/ 1067113 w 1739424"/>
              <a:gd name="connsiteY8" fmla="*/ 379456 h 2395147"/>
              <a:gd name="connsiteX9" fmla="*/ 1064970 w 1739424"/>
              <a:gd name="connsiteY9" fmla="*/ 378632 h 2395147"/>
              <a:gd name="connsiteX10" fmla="*/ 1734633 w 1739424"/>
              <a:gd name="connsiteY10" fmla="*/ 2247062 h 2395147"/>
              <a:gd name="connsiteX11" fmla="*/ 1739424 w 1739424"/>
              <a:gd name="connsiteY11" fmla="*/ 2180709 h 2395147"/>
              <a:gd name="connsiteX12" fmla="*/ 1737481 w 1739424"/>
              <a:gd name="connsiteY12" fmla="*/ 2187429 h 2395147"/>
              <a:gd name="connsiteX13" fmla="*/ 1734633 w 1739424"/>
              <a:gd name="connsiteY13" fmla="*/ 2247062 h 2395147"/>
              <a:gd name="connsiteX14" fmla="*/ 51484 w 1739424"/>
              <a:gd name="connsiteY14" fmla="*/ 1299625 h 2395147"/>
              <a:gd name="connsiteX15" fmla="*/ 225973 w 1739424"/>
              <a:gd name="connsiteY15" fmla="*/ 1500814 h 2395147"/>
              <a:gd name="connsiteX16" fmla="*/ 421792 w 1739424"/>
              <a:gd name="connsiteY16" fmla="*/ 1544987 h 2395147"/>
              <a:gd name="connsiteX17" fmla="*/ 528944 w 1739424"/>
              <a:gd name="connsiteY17" fmla="*/ 1408075 h 2395147"/>
              <a:gd name="connsiteX18" fmla="*/ 515014 w 1739424"/>
              <a:gd name="connsiteY18" fmla="*/ 1396279 h 2395147"/>
              <a:gd name="connsiteX19" fmla="*/ 348661 w 1739424"/>
              <a:gd name="connsiteY19" fmla="*/ 1408350 h 2395147"/>
              <a:gd name="connsiteX20" fmla="*/ 279815 w 1739424"/>
              <a:gd name="connsiteY20" fmla="*/ 1396004 h 2395147"/>
              <a:gd name="connsiteX21" fmla="*/ 319463 w 1739424"/>
              <a:gd name="connsiteY21" fmla="*/ 1397376 h 2395147"/>
              <a:gd name="connsiteX22" fmla="*/ 483940 w 1739424"/>
              <a:gd name="connsiteY22" fmla="*/ 1374603 h 2395147"/>
              <a:gd name="connsiteX23" fmla="*/ 539659 w 1739424"/>
              <a:gd name="connsiteY23" fmla="*/ 1360061 h 2395147"/>
              <a:gd name="connsiteX24" fmla="*/ 725033 w 1739424"/>
              <a:gd name="connsiteY24" fmla="*/ 1297230 h 2395147"/>
              <a:gd name="connsiteX25" fmla="*/ 885491 w 1739424"/>
              <a:gd name="connsiteY25" fmla="*/ 1249489 h 2395147"/>
              <a:gd name="connsiteX26" fmla="*/ 965854 w 1739424"/>
              <a:gd name="connsiteY26" fmla="*/ 1237965 h 2395147"/>
              <a:gd name="connsiteX27" fmla="*/ 1140675 w 1739424"/>
              <a:gd name="connsiteY27" fmla="*/ 1261289 h 2395147"/>
              <a:gd name="connsiteX28" fmla="*/ 1430909 w 1739424"/>
              <a:gd name="connsiteY28" fmla="*/ 1481407 h 2395147"/>
              <a:gd name="connsiteX29" fmla="*/ 1549564 w 1739424"/>
              <a:gd name="connsiteY29" fmla="*/ 1651718 h 2395147"/>
              <a:gd name="connsiteX30" fmla="*/ 1557415 w 1739424"/>
              <a:gd name="connsiteY30" fmla="*/ 1670822 h 2395147"/>
              <a:gd name="connsiteX31" fmla="*/ 1555525 w 1739424"/>
              <a:gd name="connsiteY31" fmla="*/ 1670473 h 2395147"/>
              <a:gd name="connsiteX32" fmla="*/ 1398512 w 1739424"/>
              <a:gd name="connsiteY32" fmla="*/ 1652472 h 2395147"/>
              <a:gd name="connsiteX33" fmla="*/ 1046085 w 1739424"/>
              <a:gd name="connsiteY33" fmla="*/ 1706261 h 2395147"/>
              <a:gd name="connsiteX34" fmla="*/ 1003447 w 1739424"/>
              <a:gd name="connsiteY34" fmla="*/ 1719049 h 2395147"/>
              <a:gd name="connsiteX35" fmla="*/ 1087567 w 1739424"/>
              <a:gd name="connsiteY35" fmla="*/ 1688103 h 2395147"/>
              <a:gd name="connsiteX36" fmla="*/ 1370422 w 1739424"/>
              <a:gd name="connsiteY36" fmla="*/ 1632771 h 2395147"/>
              <a:gd name="connsiteX37" fmla="*/ 1376144 w 1739424"/>
              <a:gd name="connsiteY37" fmla="*/ 1623897 h 2395147"/>
              <a:gd name="connsiteX38" fmla="*/ 1329191 w 1739424"/>
              <a:gd name="connsiteY38" fmla="*/ 1578151 h 2395147"/>
              <a:gd name="connsiteX39" fmla="*/ 1229320 w 1739424"/>
              <a:gd name="connsiteY39" fmla="*/ 1559619 h 2395147"/>
              <a:gd name="connsiteX40" fmla="*/ 996653 w 1739424"/>
              <a:gd name="connsiteY40" fmla="*/ 1626677 h 2395147"/>
              <a:gd name="connsiteX41" fmla="*/ 863114 w 1739424"/>
              <a:gd name="connsiteY41" fmla="*/ 1736938 h 2395147"/>
              <a:gd name="connsiteX42" fmla="*/ 811586 w 1739424"/>
              <a:gd name="connsiteY42" fmla="*/ 1832416 h 2395147"/>
              <a:gd name="connsiteX43" fmla="*/ 807916 w 1739424"/>
              <a:gd name="connsiteY43" fmla="*/ 1845357 h 2395147"/>
              <a:gd name="connsiteX44" fmla="*/ 807963 w 1739424"/>
              <a:gd name="connsiteY44" fmla="*/ 1848892 h 2395147"/>
              <a:gd name="connsiteX45" fmla="*/ 879991 w 1739424"/>
              <a:gd name="connsiteY45" fmla="*/ 1820168 h 2395147"/>
              <a:gd name="connsiteX46" fmla="*/ 1011289 w 1739424"/>
              <a:gd name="connsiteY46" fmla="*/ 1801302 h 2395147"/>
              <a:gd name="connsiteX47" fmla="*/ 1249185 w 1739424"/>
              <a:gd name="connsiteY47" fmla="*/ 1765402 h 2395147"/>
              <a:gd name="connsiteX48" fmla="*/ 1343560 w 1739424"/>
              <a:gd name="connsiteY48" fmla="*/ 1722610 h 2395147"/>
              <a:gd name="connsiteX49" fmla="*/ 1376800 w 1739424"/>
              <a:gd name="connsiteY49" fmla="*/ 1677991 h 2395147"/>
              <a:gd name="connsiteX50" fmla="*/ 1387169 w 1739424"/>
              <a:gd name="connsiteY50" fmla="*/ 1672942 h 2395147"/>
              <a:gd name="connsiteX51" fmla="*/ 1500972 w 1739424"/>
              <a:gd name="connsiteY51" fmla="*/ 1682857 h 2395147"/>
              <a:gd name="connsiteX52" fmla="*/ 1566833 w 1739424"/>
              <a:gd name="connsiteY52" fmla="*/ 1693739 h 2395147"/>
              <a:gd name="connsiteX53" fmla="*/ 1593093 w 1739424"/>
              <a:gd name="connsiteY53" fmla="*/ 1757638 h 2395147"/>
              <a:gd name="connsiteX54" fmla="*/ 1627517 w 1739424"/>
              <a:gd name="connsiteY54" fmla="*/ 1871216 h 2395147"/>
              <a:gd name="connsiteX55" fmla="*/ 1642518 w 1739424"/>
              <a:gd name="connsiteY55" fmla="*/ 1943101 h 2395147"/>
              <a:gd name="connsiteX56" fmla="*/ 1641715 w 1739424"/>
              <a:gd name="connsiteY56" fmla="*/ 2189761 h 2395147"/>
              <a:gd name="connsiteX57" fmla="*/ 1669305 w 1739424"/>
              <a:gd name="connsiteY57" fmla="*/ 2379903 h 2395147"/>
              <a:gd name="connsiteX58" fmla="*/ 1669117 w 1739424"/>
              <a:gd name="connsiteY58" fmla="*/ 2383495 h 2395147"/>
              <a:gd name="connsiteX59" fmla="*/ 1722169 w 1739424"/>
              <a:gd name="connsiteY59" fmla="*/ 2376292 h 2395147"/>
              <a:gd name="connsiteX60" fmla="*/ 1680021 w 1739424"/>
              <a:gd name="connsiteY60" fmla="*/ 2119798 h 2395147"/>
              <a:gd name="connsiteX61" fmla="*/ 1684306 w 1739424"/>
              <a:gd name="connsiteY61" fmla="*/ 1712628 h 2395147"/>
              <a:gd name="connsiteX62" fmla="*/ 1631534 w 1739424"/>
              <a:gd name="connsiteY62" fmla="*/ 1258270 h 2395147"/>
              <a:gd name="connsiteX63" fmla="*/ 1545546 w 1739424"/>
              <a:gd name="connsiteY63" fmla="*/ 1033010 h 2395147"/>
              <a:gd name="connsiteX64" fmla="*/ 1482058 w 1739424"/>
              <a:gd name="connsiteY64" fmla="*/ 912011 h 2395147"/>
              <a:gd name="connsiteX65" fmla="*/ 1482326 w 1739424"/>
              <a:gd name="connsiteY65" fmla="*/ 893903 h 2395147"/>
              <a:gd name="connsiteX66" fmla="*/ 1498131 w 1739424"/>
              <a:gd name="connsiteY66" fmla="*/ 852199 h 2395147"/>
              <a:gd name="connsiteX67" fmla="*/ 1490363 w 1739424"/>
              <a:gd name="connsiteY67" fmla="*/ 758088 h 2395147"/>
              <a:gd name="connsiteX68" fmla="*/ 1392854 w 1739424"/>
              <a:gd name="connsiteY68" fmla="*/ 556701 h 2395147"/>
              <a:gd name="connsiteX69" fmla="*/ 1132209 w 1739424"/>
              <a:gd name="connsiteY69" fmla="*/ 271353 h 2395147"/>
              <a:gd name="connsiteX70" fmla="*/ 813699 w 1739424"/>
              <a:gd name="connsiteY70" fmla="*/ 1097 h 2395147"/>
              <a:gd name="connsiteX71" fmla="*/ 810218 w 1739424"/>
              <a:gd name="connsiteY71" fmla="*/ 0 h 2395147"/>
              <a:gd name="connsiteX72" fmla="*/ 810486 w 1739424"/>
              <a:gd name="connsiteY72" fmla="*/ 4391 h 2395147"/>
              <a:gd name="connsiteX73" fmla="*/ 914155 w 1739424"/>
              <a:gd name="connsiteY73" fmla="*/ 340496 h 2395147"/>
              <a:gd name="connsiteX74" fmla="*/ 1228378 w 1739424"/>
              <a:gd name="connsiteY74" fmla="*/ 826682 h 2395147"/>
              <a:gd name="connsiteX75" fmla="*/ 1341690 w 1739424"/>
              <a:gd name="connsiteY75" fmla="*/ 917499 h 2395147"/>
              <a:gd name="connsiteX76" fmla="*/ 1412410 w 1739424"/>
              <a:gd name="connsiteY76" fmla="*/ 934785 h 2395147"/>
              <a:gd name="connsiteX77" fmla="*/ 1420713 w 1739424"/>
              <a:gd name="connsiteY77" fmla="*/ 920793 h 2395147"/>
              <a:gd name="connsiteX78" fmla="*/ 1351601 w 1739424"/>
              <a:gd name="connsiteY78" fmla="*/ 800342 h 2395147"/>
              <a:gd name="connsiteX79" fmla="*/ 1099795 w 1739424"/>
              <a:gd name="connsiteY79" fmla="*/ 430764 h 2395147"/>
              <a:gd name="connsiteX80" fmla="*/ 1092829 w 1739424"/>
              <a:gd name="connsiteY80" fmla="*/ 418142 h 2395147"/>
              <a:gd name="connsiteX81" fmla="*/ 1101403 w 1739424"/>
              <a:gd name="connsiteY81" fmla="*/ 424179 h 2395147"/>
              <a:gd name="connsiteX82" fmla="*/ 1305794 w 1739424"/>
              <a:gd name="connsiteY82" fmla="*/ 694435 h 2395147"/>
              <a:gd name="connsiteX83" fmla="*/ 1424463 w 1739424"/>
              <a:gd name="connsiteY83" fmla="*/ 872227 h 2395147"/>
              <a:gd name="connsiteX84" fmla="*/ 1500810 w 1739424"/>
              <a:gd name="connsiteY84" fmla="*/ 1008316 h 2395147"/>
              <a:gd name="connsiteX85" fmla="*/ 1610640 w 1739424"/>
              <a:gd name="connsiteY85" fmla="*/ 1310125 h 2395147"/>
              <a:gd name="connsiteX86" fmla="*/ 1646268 w 1739424"/>
              <a:gd name="connsiteY86" fmla="*/ 1762565 h 2395147"/>
              <a:gd name="connsiteX87" fmla="*/ 1643589 w 1739424"/>
              <a:gd name="connsiteY87" fmla="*/ 1766407 h 2395147"/>
              <a:gd name="connsiteX88" fmla="*/ 1637160 w 1739424"/>
              <a:gd name="connsiteY88" fmla="*/ 1747474 h 2395147"/>
              <a:gd name="connsiteX89" fmla="*/ 1480720 w 1739424"/>
              <a:gd name="connsiteY89" fmla="*/ 1478590 h 2395147"/>
              <a:gd name="connsiteX90" fmla="*/ 1140741 w 1739424"/>
              <a:gd name="connsiteY90" fmla="*/ 1210217 h 2395147"/>
              <a:gd name="connsiteX91" fmla="*/ 942550 w 1739424"/>
              <a:gd name="connsiteY91" fmla="*/ 1071697 h 2395147"/>
              <a:gd name="connsiteX92" fmla="*/ 710299 w 1739424"/>
              <a:gd name="connsiteY92" fmla="*/ 861253 h 2395147"/>
              <a:gd name="connsiteX93" fmla="*/ 706012 w 1739424"/>
              <a:gd name="connsiteY93" fmla="*/ 845339 h 2395147"/>
              <a:gd name="connsiteX94" fmla="*/ 722086 w 1739424"/>
              <a:gd name="connsiteY94" fmla="*/ 767417 h 2395147"/>
              <a:gd name="connsiteX95" fmla="*/ 679759 w 1739424"/>
              <a:gd name="connsiteY95" fmla="*/ 625567 h 2395147"/>
              <a:gd name="connsiteX96" fmla="*/ 497603 w 1739424"/>
              <a:gd name="connsiteY96" fmla="*/ 336106 h 2395147"/>
              <a:gd name="connsiteX97" fmla="*/ 396076 w 1739424"/>
              <a:gd name="connsiteY97" fmla="*/ 177244 h 2395147"/>
              <a:gd name="connsiteX98" fmla="*/ 359644 w 1739424"/>
              <a:gd name="connsiteY98" fmla="*/ 72707 h 2395147"/>
              <a:gd name="connsiteX99" fmla="*/ 355893 w 1739424"/>
              <a:gd name="connsiteY99" fmla="*/ 76001 h 2395147"/>
              <a:gd name="connsiteX100" fmla="*/ 345714 w 1739424"/>
              <a:gd name="connsiteY100" fmla="*/ 92187 h 2395147"/>
              <a:gd name="connsiteX101" fmla="*/ 293210 w 1739424"/>
              <a:gd name="connsiteY101" fmla="*/ 237881 h 2395147"/>
              <a:gd name="connsiteX102" fmla="*/ 300978 w 1739424"/>
              <a:gd name="connsiteY102" fmla="*/ 485638 h 2395147"/>
              <a:gd name="connsiteX103" fmla="*/ 445633 w 1739424"/>
              <a:gd name="connsiteY103" fmla="*/ 798970 h 2395147"/>
              <a:gd name="connsiteX104" fmla="*/ 557339 w 1739424"/>
              <a:gd name="connsiteY104" fmla="*/ 888690 h 2395147"/>
              <a:gd name="connsiteX105" fmla="*/ 648686 w 1739424"/>
              <a:gd name="connsiteY105" fmla="*/ 895823 h 2395147"/>
              <a:gd name="connsiteX106" fmla="*/ 652705 w 1739424"/>
              <a:gd name="connsiteY106" fmla="*/ 881283 h 2395147"/>
              <a:gd name="connsiteX107" fmla="*/ 449383 w 1739424"/>
              <a:gd name="connsiteY107" fmla="*/ 525148 h 2395147"/>
              <a:gd name="connsiteX108" fmla="*/ 404113 w 1739424"/>
              <a:gd name="connsiteY108" fmla="*/ 405521 h 2395147"/>
              <a:gd name="connsiteX109" fmla="*/ 430098 w 1739424"/>
              <a:gd name="connsiteY109" fmla="*/ 463414 h 2395147"/>
              <a:gd name="connsiteX110" fmla="*/ 699315 w 1739424"/>
              <a:gd name="connsiteY110" fmla="*/ 892806 h 2395147"/>
              <a:gd name="connsiteX111" fmla="*/ 1003893 w 1739424"/>
              <a:gd name="connsiteY111" fmla="*/ 1157849 h 2395147"/>
              <a:gd name="connsiteX112" fmla="*/ 1056131 w 1739424"/>
              <a:gd name="connsiteY112" fmla="*/ 1196809 h 2395147"/>
              <a:gd name="connsiteX113" fmla="*/ 1026396 w 1739424"/>
              <a:gd name="connsiteY113" fmla="*/ 1194890 h 2395147"/>
              <a:gd name="connsiteX114" fmla="*/ 847988 w 1739424"/>
              <a:gd name="connsiteY114" fmla="*/ 1218760 h 2395147"/>
              <a:gd name="connsiteX115" fmla="*/ 525462 w 1739424"/>
              <a:gd name="connsiteY115" fmla="*/ 1334545 h 2395147"/>
              <a:gd name="connsiteX116" fmla="*/ 506711 w 1739424"/>
              <a:gd name="connsiteY116" fmla="*/ 1327960 h 2395147"/>
              <a:gd name="connsiteX117" fmla="*/ 302050 w 1739424"/>
              <a:gd name="connsiteY117" fmla="*/ 1262933 h 2395147"/>
              <a:gd name="connsiteX118" fmla="*/ 0 w 1739424"/>
              <a:gd name="connsiteY118" fmla="*/ 1208733 h 2395147"/>
              <a:gd name="connsiteX119" fmla="*/ 51484 w 1739424"/>
              <a:gd name="connsiteY119" fmla="*/ 1299625 h 2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739424" h="2395147">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bg1">
              <a:alpha val="70000"/>
            </a:schemeClr>
          </a:solidFill>
          <a:ln w="6727" cap="flat">
            <a:noFill/>
            <a:prstDash val="solid"/>
            <a:miter/>
          </a:ln>
        </p:spPr>
        <p:txBody>
          <a:bodyPr wrap="square" rtlCol="0" anchor="ctr">
            <a:noAutofit/>
          </a:bodyPr>
          <a:lstStyle/>
          <a:p>
            <a:endParaRPr lang="en-US"/>
          </a:p>
        </p:txBody>
      </p:sp>
      <p:sp>
        <p:nvSpPr>
          <p:cNvPr id="7" name="Oval 6">
            <a:extLst>
              <a:ext uri="{FF2B5EF4-FFF2-40B4-BE49-F238E27FC236}">
                <a16:creationId xmlns:a16="http://schemas.microsoft.com/office/drawing/2014/main" id="{B11CEBA1-0EDA-4340-A4AD-56B021D0A009}"/>
              </a:ext>
            </a:extLst>
          </p:cNvPr>
          <p:cNvSpPr/>
          <p:nvPr userDrawn="1"/>
        </p:nvSpPr>
        <p:spPr>
          <a:xfrm>
            <a:off x="553627" y="3377149"/>
            <a:ext cx="455455" cy="455455"/>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CF2F2F2-DE5A-4BD1-85CE-DD9ECFCBD255}"/>
              </a:ext>
            </a:extLst>
          </p:cNvPr>
          <p:cNvSpPr/>
          <p:nvPr userDrawn="1"/>
        </p:nvSpPr>
        <p:spPr>
          <a:xfrm>
            <a:off x="2433278" y="3595190"/>
            <a:ext cx="464131" cy="46413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C92DCE5-2166-4668-B521-0638D75A07ED}"/>
              </a:ext>
            </a:extLst>
          </p:cNvPr>
          <p:cNvSpPr/>
          <p:nvPr userDrawn="1"/>
        </p:nvSpPr>
        <p:spPr>
          <a:xfrm>
            <a:off x="2314576" y="5741793"/>
            <a:ext cx="715838" cy="71583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9050765-659D-4573-A04D-668C8D965743}"/>
              </a:ext>
            </a:extLst>
          </p:cNvPr>
          <p:cNvSpPr/>
          <p:nvPr userDrawn="1"/>
        </p:nvSpPr>
        <p:spPr>
          <a:xfrm>
            <a:off x="2771987" y="3611116"/>
            <a:ext cx="826317" cy="82631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27A1F9B-E51F-46C1-928E-641E8940A002}"/>
              </a:ext>
            </a:extLst>
          </p:cNvPr>
          <p:cNvSpPr/>
          <p:nvPr userDrawn="1"/>
        </p:nvSpPr>
        <p:spPr>
          <a:xfrm>
            <a:off x="1352551" y="4688929"/>
            <a:ext cx="225712" cy="225712"/>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2E7F8D1-0943-4483-BBC8-C0EA02399BA2}"/>
              </a:ext>
            </a:extLst>
          </p:cNvPr>
          <p:cNvSpPr/>
          <p:nvPr userDrawn="1"/>
        </p:nvSpPr>
        <p:spPr>
          <a:xfrm>
            <a:off x="820518" y="824946"/>
            <a:ext cx="464131" cy="46413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3C29172-A0D3-46ED-9F09-2AB2F89E9419}"/>
              </a:ext>
            </a:extLst>
          </p:cNvPr>
          <p:cNvSpPr/>
          <p:nvPr userDrawn="1"/>
        </p:nvSpPr>
        <p:spPr>
          <a:xfrm>
            <a:off x="245875" y="388836"/>
            <a:ext cx="826317" cy="82631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5889500-846F-42F1-99B4-64FC8796EC66}"/>
              </a:ext>
            </a:extLst>
          </p:cNvPr>
          <p:cNvSpPr/>
          <p:nvPr userDrawn="1"/>
        </p:nvSpPr>
        <p:spPr>
          <a:xfrm>
            <a:off x="29855" y="5050411"/>
            <a:ext cx="225712" cy="225712"/>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BD4DB23-347B-441F-B307-6A5452DFA1EB}"/>
              </a:ext>
            </a:extLst>
          </p:cNvPr>
          <p:cNvSpPr/>
          <p:nvPr userDrawn="1"/>
        </p:nvSpPr>
        <p:spPr>
          <a:xfrm>
            <a:off x="692606" y="3716895"/>
            <a:ext cx="255823" cy="25582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AA81D6F-6D57-49A7-ACE9-4CB76CAB4B5B}"/>
              </a:ext>
            </a:extLst>
          </p:cNvPr>
          <p:cNvSpPr/>
          <p:nvPr userDrawn="1"/>
        </p:nvSpPr>
        <p:spPr>
          <a:xfrm>
            <a:off x="3312555" y="1679029"/>
            <a:ext cx="225712" cy="225712"/>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FDB441B-A93D-469C-8F26-6C38E82A4BEC}"/>
              </a:ext>
            </a:extLst>
          </p:cNvPr>
          <p:cNvSpPr/>
          <p:nvPr userDrawn="1"/>
        </p:nvSpPr>
        <p:spPr>
          <a:xfrm>
            <a:off x="2959433" y="163124"/>
            <a:ext cx="122626" cy="122626"/>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6822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Diapositiva del título">
    <p:bg>
      <p:bgPr>
        <a:solidFill>
          <a:schemeClr val="bg1"/>
        </a:solidFill>
        <a:effectLst/>
      </p:bgPr>
    </p:bg>
    <p:spTree>
      <p:nvGrpSpPr>
        <p:cNvPr id="1" name=""/>
        <p:cNvGrpSpPr/>
        <p:nvPr/>
      </p:nvGrpSpPr>
      <p:grpSpPr>
        <a:xfrm>
          <a:off x="0" y="0"/>
          <a:ext cx="0" cy="0"/>
          <a:chOff x="0" y="0"/>
          <a:chExt cx="0" cy="0"/>
        </a:xfrm>
      </p:grpSpPr>
      <p:sp>
        <p:nvSpPr>
          <p:cNvPr id="32" name="Marcador de posición de imagen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es-ES" noProof="0"/>
              <a:t>Inserte o arrastre y coloque una imagen aquí</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rtlCol="0" anchor="b"/>
          <a:lstStyle>
            <a:lvl1pPr algn="l">
              <a:defRPr sz="3600" spc="-150">
                <a:solidFill>
                  <a:schemeClr val="bg1"/>
                </a:solidFill>
              </a:defRPr>
            </a:lvl1pPr>
          </a:lstStyle>
          <a:p>
            <a:pPr rtl="0"/>
            <a:r>
              <a:rPr lang="es-ES" noProof="0"/>
              <a:t>Haga clic para editar </a:t>
            </a:r>
            <a:br>
              <a:rPr lang="es-ES" noProof="0"/>
            </a:br>
            <a:r>
              <a:rPr lang="es-ES" noProof="0"/>
              <a:t>el estilo del título del patrón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0" y="4153578"/>
            <a:ext cx="6840000" cy="936000"/>
          </a:xfrm>
          <a:solidFill>
            <a:schemeClr val="tx1">
              <a:alpha val="90000"/>
            </a:schemeClr>
          </a:solidFill>
        </p:spPr>
        <p:txBody>
          <a:bodyPr lIns="432000" tIns="144000" rtlCol="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Tree>
    <p:extLst>
      <p:ext uri="{BB962C8B-B14F-4D97-AF65-F5344CB8AC3E}">
        <p14:creationId xmlns:p14="http://schemas.microsoft.com/office/powerpoint/2010/main" val="1286341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a:p>
        </p:txBody>
      </p:sp>
      <p:sp>
        <p:nvSpPr>
          <p:cNvPr id="4" name="Date Placeholder 3"/>
          <p:cNvSpPr>
            <a:spLocks noGrp="1"/>
          </p:cNvSpPr>
          <p:nvPr>
            <p:ph type="dt" sz="half" idx="10"/>
          </p:nvPr>
        </p:nvSpPr>
        <p:spPr/>
        <p:txBody>
          <a:bodyPr/>
          <a:lstStyle/>
          <a:p>
            <a:fld id="{9543D8CB-D600-41FF-8FF5-D42416942A7C}" type="datetimeFigureOut">
              <a:rPr lang="es-CR" smtClean="0"/>
              <a:t>06/09/2024</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B932E5C3-C29F-4FA6-96B6-B1AB75DBECF2}" type="slidenum">
              <a:rPr lang="es-CR" smtClean="0"/>
              <a:t>‹Nº›</a:t>
            </a:fld>
            <a:endParaRPr lang="es-CR"/>
          </a:p>
        </p:txBody>
      </p:sp>
    </p:spTree>
    <p:extLst>
      <p:ext uri="{BB962C8B-B14F-4D97-AF65-F5344CB8AC3E}">
        <p14:creationId xmlns:p14="http://schemas.microsoft.com/office/powerpoint/2010/main" val="41672427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Date Placeholder 3"/>
          <p:cNvSpPr>
            <a:spLocks noGrp="1"/>
          </p:cNvSpPr>
          <p:nvPr>
            <p:ph type="dt" sz="half" idx="10"/>
          </p:nvPr>
        </p:nvSpPr>
        <p:spPr/>
        <p:txBody>
          <a:bodyPr/>
          <a:lstStyle/>
          <a:p>
            <a:fld id="{9543D8CB-D600-41FF-8FF5-D42416942A7C}" type="datetimeFigureOut">
              <a:rPr lang="es-CR" smtClean="0"/>
              <a:t>06/09/2024</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B932E5C3-C29F-4FA6-96B6-B1AB75DBECF2}" type="slidenum">
              <a:rPr lang="es-CR" smtClean="0"/>
              <a:t>‹Nº›</a:t>
            </a:fld>
            <a:endParaRPr lang="es-CR"/>
          </a:p>
        </p:txBody>
      </p:sp>
    </p:spTree>
    <p:extLst>
      <p:ext uri="{BB962C8B-B14F-4D97-AF65-F5344CB8AC3E}">
        <p14:creationId xmlns:p14="http://schemas.microsoft.com/office/powerpoint/2010/main" val="1798965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9543D8CB-D600-41FF-8FF5-D42416942A7C}" type="datetimeFigureOut">
              <a:rPr lang="es-CR" smtClean="0"/>
              <a:t>06/09/2024</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B932E5C3-C29F-4FA6-96B6-B1AB75DBECF2}" type="slidenum">
              <a:rPr lang="es-CR" smtClean="0"/>
              <a:t>‹Nº›</a:t>
            </a:fld>
            <a:endParaRPr lang="es-CR"/>
          </a:p>
        </p:txBody>
      </p:sp>
    </p:spTree>
    <p:extLst>
      <p:ext uri="{BB962C8B-B14F-4D97-AF65-F5344CB8AC3E}">
        <p14:creationId xmlns:p14="http://schemas.microsoft.com/office/powerpoint/2010/main" val="769672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5" name="Date Placeholder 4"/>
          <p:cNvSpPr>
            <a:spLocks noGrp="1"/>
          </p:cNvSpPr>
          <p:nvPr>
            <p:ph type="dt" sz="half" idx="10"/>
          </p:nvPr>
        </p:nvSpPr>
        <p:spPr/>
        <p:txBody>
          <a:bodyPr/>
          <a:lstStyle/>
          <a:p>
            <a:fld id="{9543D8CB-D600-41FF-8FF5-D42416942A7C}" type="datetimeFigureOut">
              <a:rPr lang="es-CR" smtClean="0"/>
              <a:t>06/09/2024</a:t>
            </a:fld>
            <a:endParaRPr lang="es-CR"/>
          </a:p>
        </p:txBody>
      </p:sp>
      <p:sp>
        <p:nvSpPr>
          <p:cNvPr id="6" name="Footer Placeholder 5"/>
          <p:cNvSpPr>
            <a:spLocks noGrp="1"/>
          </p:cNvSpPr>
          <p:nvPr>
            <p:ph type="ftr" sz="quarter" idx="11"/>
          </p:nvPr>
        </p:nvSpPr>
        <p:spPr/>
        <p:txBody>
          <a:bodyPr/>
          <a:lstStyle/>
          <a:p>
            <a:endParaRPr lang="es-CR"/>
          </a:p>
        </p:txBody>
      </p:sp>
      <p:sp>
        <p:nvSpPr>
          <p:cNvPr id="7" name="Slide Number Placeholder 6"/>
          <p:cNvSpPr>
            <a:spLocks noGrp="1"/>
          </p:cNvSpPr>
          <p:nvPr>
            <p:ph type="sldNum" sz="quarter" idx="12"/>
          </p:nvPr>
        </p:nvSpPr>
        <p:spPr/>
        <p:txBody>
          <a:bodyPr/>
          <a:lstStyle/>
          <a:p>
            <a:fld id="{B932E5C3-C29F-4FA6-96B6-B1AB75DBECF2}" type="slidenum">
              <a:rPr lang="es-CR" smtClean="0"/>
              <a:t>‹Nº›</a:t>
            </a:fld>
            <a:endParaRPr lang="es-CR"/>
          </a:p>
        </p:txBody>
      </p:sp>
    </p:spTree>
    <p:extLst>
      <p:ext uri="{BB962C8B-B14F-4D97-AF65-F5344CB8AC3E}">
        <p14:creationId xmlns:p14="http://schemas.microsoft.com/office/powerpoint/2010/main" val="24512857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MX"/>
              <a:t>Haz clic para modificar el estilo de título del patrón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7" name="Date Placeholder 6"/>
          <p:cNvSpPr>
            <a:spLocks noGrp="1"/>
          </p:cNvSpPr>
          <p:nvPr>
            <p:ph type="dt" sz="half" idx="10"/>
          </p:nvPr>
        </p:nvSpPr>
        <p:spPr/>
        <p:txBody>
          <a:bodyPr/>
          <a:lstStyle/>
          <a:p>
            <a:fld id="{9543D8CB-D600-41FF-8FF5-D42416942A7C}" type="datetimeFigureOut">
              <a:rPr lang="es-CR" smtClean="0"/>
              <a:t>06/09/2024</a:t>
            </a:fld>
            <a:endParaRPr lang="es-CR"/>
          </a:p>
        </p:txBody>
      </p:sp>
      <p:sp>
        <p:nvSpPr>
          <p:cNvPr id="8" name="Footer Placeholder 7"/>
          <p:cNvSpPr>
            <a:spLocks noGrp="1"/>
          </p:cNvSpPr>
          <p:nvPr>
            <p:ph type="ftr" sz="quarter" idx="11"/>
          </p:nvPr>
        </p:nvSpPr>
        <p:spPr/>
        <p:txBody>
          <a:bodyPr/>
          <a:lstStyle/>
          <a:p>
            <a:endParaRPr lang="es-CR"/>
          </a:p>
        </p:txBody>
      </p:sp>
      <p:sp>
        <p:nvSpPr>
          <p:cNvPr id="9" name="Slide Number Placeholder 8"/>
          <p:cNvSpPr>
            <a:spLocks noGrp="1"/>
          </p:cNvSpPr>
          <p:nvPr>
            <p:ph type="sldNum" sz="quarter" idx="12"/>
          </p:nvPr>
        </p:nvSpPr>
        <p:spPr/>
        <p:txBody>
          <a:bodyPr/>
          <a:lstStyle/>
          <a:p>
            <a:fld id="{B932E5C3-C29F-4FA6-96B6-B1AB75DBECF2}" type="slidenum">
              <a:rPr lang="es-CR" smtClean="0"/>
              <a:t>‹Nº›</a:t>
            </a:fld>
            <a:endParaRPr lang="es-CR"/>
          </a:p>
        </p:txBody>
      </p:sp>
    </p:spTree>
    <p:extLst>
      <p:ext uri="{BB962C8B-B14F-4D97-AF65-F5344CB8AC3E}">
        <p14:creationId xmlns:p14="http://schemas.microsoft.com/office/powerpoint/2010/main" val="842468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6 Pyramid">
    <p:spTree>
      <p:nvGrpSpPr>
        <p:cNvPr id="1" name=""/>
        <p:cNvGrpSpPr/>
        <p:nvPr/>
      </p:nvGrpSpPr>
      <p:grpSpPr>
        <a:xfrm>
          <a:off x="0" y="0"/>
          <a:ext cx="0" cy="0"/>
          <a:chOff x="0" y="0"/>
          <a:chExt cx="0" cy="0"/>
        </a:xfrm>
      </p:grpSpPr>
      <p:sp>
        <p:nvSpPr>
          <p:cNvPr id="7" name="Text Placeholder 7"/>
          <p:cNvSpPr>
            <a:spLocks noGrp="1"/>
          </p:cNvSpPr>
          <p:nvPr>
            <p:ph type="body" sz="quarter" idx="14" hasCustomPrompt="1"/>
          </p:nvPr>
        </p:nvSpPr>
        <p:spPr>
          <a:xfrm>
            <a:off x="865189" y="4892453"/>
            <a:ext cx="2367869" cy="349018"/>
          </a:xfrm>
        </p:spPr>
        <p:txBody>
          <a:bodyPr>
            <a:noAutofit/>
          </a:bodyPr>
          <a:lstStyle>
            <a:lvl1pPr marL="0" indent="0">
              <a:buNone/>
              <a:defRPr sz="1800" b="1">
                <a:solidFill>
                  <a:schemeClr val="tx1"/>
                </a:solidFill>
              </a:defRPr>
            </a:lvl1pPr>
          </a:lstStyle>
          <a:p>
            <a:pPr lvl="0"/>
            <a:r>
              <a:rPr lang="en-US"/>
              <a:t>INVESTMENT</a:t>
            </a:r>
            <a:endParaRPr lang="ru-RU"/>
          </a:p>
        </p:txBody>
      </p:sp>
      <p:sp>
        <p:nvSpPr>
          <p:cNvPr id="8" name="Text Placeholder 9"/>
          <p:cNvSpPr>
            <a:spLocks noGrp="1"/>
          </p:cNvSpPr>
          <p:nvPr>
            <p:ph type="body" sz="quarter" idx="15" hasCustomPrompt="1"/>
          </p:nvPr>
        </p:nvSpPr>
        <p:spPr>
          <a:xfrm>
            <a:off x="865189" y="5244877"/>
            <a:ext cx="1890530" cy="979033"/>
          </a:xfrm>
        </p:spPr>
        <p:txBody>
          <a:bodyPr>
            <a:noAutofit/>
          </a:bodyPr>
          <a:lstStyle>
            <a:lvl1pPr marL="0" indent="0">
              <a:buNone/>
              <a:defRPr sz="1100"/>
            </a:lvl1pPr>
          </a:lstStyle>
          <a:p>
            <a:pPr lvl="0"/>
            <a:r>
              <a:rPr lang="en-US"/>
              <a:t>Lorem ipsum dolor sit amet, consectetur adipiscing elit, sed do eiusmod tempor incididunt ut labore et dolore magna</a:t>
            </a:r>
            <a:endParaRPr lang="ru-RU"/>
          </a:p>
        </p:txBody>
      </p:sp>
      <p:sp>
        <p:nvSpPr>
          <p:cNvPr id="9" name="Text Placeholder 7"/>
          <p:cNvSpPr>
            <a:spLocks noGrp="1"/>
          </p:cNvSpPr>
          <p:nvPr>
            <p:ph type="body" sz="quarter" idx="16" hasCustomPrompt="1"/>
          </p:nvPr>
        </p:nvSpPr>
        <p:spPr>
          <a:xfrm>
            <a:off x="1714388" y="2916696"/>
            <a:ext cx="2367869" cy="349018"/>
          </a:xfrm>
        </p:spPr>
        <p:txBody>
          <a:bodyPr>
            <a:noAutofit/>
          </a:bodyPr>
          <a:lstStyle>
            <a:lvl1pPr marL="0" indent="0">
              <a:buNone/>
              <a:defRPr sz="1800" b="1">
                <a:solidFill>
                  <a:schemeClr val="tx1"/>
                </a:solidFill>
              </a:defRPr>
            </a:lvl1pPr>
          </a:lstStyle>
          <a:p>
            <a:pPr lvl="0"/>
            <a:r>
              <a:rPr lang="en-US"/>
              <a:t>STRATEGY</a:t>
            </a:r>
            <a:endParaRPr lang="ru-RU"/>
          </a:p>
        </p:txBody>
      </p:sp>
      <p:sp>
        <p:nvSpPr>
          <p:cNvPr id="10" name="Text Placeholder 9"/>
          <p:cNvSpPr>
            <a:spLocks noGrp="1"/>
          </p:cNvSpPr>
          <p:nvPr>
            <p:ph type="body" sz="quarter" idx="17" hasCustomPrompt="1"/>
          </p:nvPr>
        </p:nvSpPr>
        <p:spPr>
          <a:xfrm>
            <a:off x="1714388" y="3269120"/>
            <a:ext cx="1868645" cy="979033"/>
          </a:xfrm>
        </p:spPr>
        <p:txBody>
          <a:bodyPr>
            <a:noAutofit/>
          </a:bodyPr>
          <a:lstStyle>
            <a:lvl1pPr marL="0" indent="0">
              <a:buNone/>
              <a:defRPr sz="1100"/>
            </a:lvl1pPr>
          </a:lstStyle>
          <a:p>
            <a:pPr lvl="0"/>
            <a:r>
              <a:rPr lang="en-US"/>
              <a:t>Lorem ipsum dolor sit amet, consectetur adipiscing elit, sed do eiusmod tempor incididunt ut labore et dolore magna</a:t>
            </a:r>
            <a:endParaRPr lang="ru-RU"/>
          </a:p>
        </p:txBody>
      </p:sp>
      <p:sp>
        <p:nvSpPr>
          <p:cNvPr id="11" name="Text Placeholder 7"/>
          <p:cNvSpPr>
            <a:spLocks noGrp="1"/>
          </p:cNvSpPr>
          <p:nvPr>
            <p:ph type="body" sz="quarter" idx="18" hasCustomPrompt="1"/>
          </p:nvPr>
        </p:nvSpPr>
        <p:spPr>
          <a:xfrm>
            <a:off x="7220576" y="833104"/>
            <a:ext cx="2367869" cy="349018"/>
          </a:xfrm>
        </p:spPr>
        <p:txBody>
          <a:bodyPr>
            <a:noAutofit/>
          </a:bodyPr>
          <a:lstStyle>
            <a:lvl1pPr marL="0" indent="0" algn="r">
              <a:buNone/>
              <a:defRPr sz="1800" b="1">
                <a:solidFill>
                  <a:schemeClr val="tx1"/>
                </a:solidFill>
              </a:defRPr>
            </a:lvl1pPr>
          </a:lstStyle>
          <a:p>
            <a:pPr lvl="0"/>
            <a:r>
              <a:rPr lang="en-US"/>
              <a:t>MARKETING</a:t>
            </a:r>
            <a:endParaRPr lang="ru-RU"/>
          </a:p>
        </p:txBody>
      </p:sp>
      <p:sp>
        <p:nvSpPr>
          <p:cNvPr id="12" name="Text Placeholder 9"/>
          <p:cNvSpPr>
            <a:spLocks noGrp="1"/>
          </p:cNvSpPr>
          <p:nvPr>
            <p:ph type="body" sz="quarter" idx="19" hasCustomPrompt="1"/>
          </p:nvPr>
        </p:nvSpPr>
        <p:spPr>
          <a:xfrm>
            <a:off x="7551963" y="1185528"/>
            <a:ext cx="2036481" cy="979033"/>
          </a:xfrm>
        </p:spPr>
        <p:txBody>
          <a:bodyPr>
            <a:noAutofit/>
          </a:bodyPr>
          <a:lstStyle>
            <a:lvl1pPr marL="0" indent="0" algn="r">
              <a:buNone/>
              <a:defRPr sz="1100"/>
            </a:lvl1pPr>
          </a:lstStyle>
          <a:p>
            <a:pPr lvl="0"/>
            <a:r>
              <a:rPr lang="en-US"/>
              <a:t>Lorem ipsum dolor sit amet, consectetur adipiscing elit, sed do eiusmod tempor incididunt ut labore et dolore magna</a:t>
            </a:r>
            <a:endParaRPr lang="ru-RU"/>
          </a:p>
        </p:txBody>
      </p:sp>
      <p:sp>
        <p:nvSpPr>
          <p:cNvPr id="13" name="Text Placeholder 7"/>
          <p:cNvSpPr>
            <a:spLocks noGrp="1"/>
          </p:cNvSpPr>
          <p:nvPr>
            <p:ph type="body" sz="quarter" idx="20" hasCustomPrompt="1"/>
          </p:nvPr>
        </p:nvSpPr>
        <p:spPr>
          <a:xfrm>
            <a:off x="8408593" y="2916696"/>
            <a:ext cx="2367869" cy="349018"/>
          </a:xfrm>
        </p:spPr>
        <p:txBody>
          <a:bodyPr>
            <a:noAutofit/>
          </a:bodyPr>
          <a:lstStyle>
            <a:lvl1pPr marL="0" indent="0" algn="r">
              <a:buNone/>
              <a:defRPr sz="1800" b="1">
                <a:solidFill>
                  <a:schemeClr val="tx1"/>
                </a:solidFill>
              </a:defRPr>
            </a:lvl1pPr>
          </a:lstStyle>
          <a:p>
            <a:pPr lvl="0"/>
            <a:r>
              <a:rPr lang="en-US"/>
              <a:t>TEAMWORK</a:t>
            </a:r>
            <a:endParaRPr lang="ru-RU"/>
          </a:p>
        </p:txBody>
      </p:sp>
      <p:sp>
        <p:nvSpPr>
          <p:cNvPr id="14" name="Text Placeholder 9"/>
          <p:cNvSpPr>
            <a:spLocks noGrp="1"/>
          </p:cNvSpPr>
          <p:nvPr>
            <p:ph type="body" sz="quarter" idx="21" hasCustomPrompt="1"/>
          </p:nvPr>
        </p:nvSpPr>
        <p:spPr>
          <a:xfrm>
            <a:off x="8727620" y="3269120"/>
            <a:ext cx="2048841" cy="979033"/>
          </a:xfrm>
        </p:spPr>
        <p:txBody>
          <a:bodyPr>
            <a:noAutofit/>
          </a:bodyPr>
          <a:lstStyle>
            <a:lvl1pPr marL="0" indent="0" algn="r">
              <a:buNone/>
              <a:defRPr sz="1100"/>
            </a:lvl1pPr>
          </a:lstStyle>
          <a:p>
            <a:pPr lvl="0"/>
            <a:r>
              <a:rPr lang="en-US"/>
              <a:t>Lorem ipsum dolor sit amet, consectetur adipiscing elit, sed do eiusmod tempor incididunt ut labore et dolore magna</a:t>
            </a:r>
            <a:endParaRPr lang="ru-RU"/>
          </a:p>
        </p:txBody>
      </p:sp>
      <p:sp>
        <p:nvSpPr>
          <p:cNvPr id="15" name="Text Placeholder 7"/>
          <p:cNvSpPr>
            <a:spLocks noGrp="1"/>
          </p:cNvSpPr>
          <p:nvPr>
            <p:ph type="body" sz="quarter" idx="22" hasCustomPrompt="1"/>
          </p:nvPr>
        </p:nvSpPr>
        <p:spPr>
          <a:xfrm>
            <a:off x="2846118" y="917808"/>
            <a:ext cx="2367869" cy="349018"/>
          </a:xfrm>
        </p:spPr>
        <p:txBody>
          <a:bodyPr>
            <a:noAutofit/>
          </a:bodyPr>
          <a:lstStyle>
            <a:lvl1pPr marL="0" indent="0">
              <a:buNone/>
              <a:defRPr sz="1800" b="1">
                <a:solidFill>
                  <a:schemeClr val="tx1"/>
                </a:solidFill>
              </a:defRPr>
            </a:lvl1pPr>
          </a:lstStyle>
          <a:p>
            <a:pPr lvl="0"/>
            <a:r>
              <a:rPr lang="en-US"/>
              <a:t>BUSINESS</a:t>
            </a:r>
            <a:endParaRPr lang="ru-RU"/>
          </a:p>
        </p:txBody>
      </p:sp>
      <p:sp>
        <p:nvSpPr>
          <p:cNvPr id="16" name="Text Placeholder 9"/>
          <p:cNvSpPr>
            <a:spLocks noGrp="1"/>
          </p:cNvSpPr>
          <p:nvPr>
            <p:ph type="body" sz="quarter" idx="23" hasCustomPrompt="1"/>
          </p:nvPr>
        </p:nvSpPr>
        <p:spPr>
          <a:xfrm>
            <a:off x="2846118" y="1270232"/>
            <a:ext cx="1868645" cy="979033"/>
          </a:xfrm>
        </p:spPr>
        <p:txBody>
          <a:bodyPr>
            <a:noAutofit/>
          </a:bodyPr>
          <a:lstStyle>
            <a:lvl1pPr marL="0" indent="0">
              <a:buNone/>
              <a:defRPr sz="1100"/>
            </a:lvl1pPr>
          </a:lstStyle>
          <a:p>
            <a:pPr lvl="0"/>
            <a:r>
              <a:rPr lang="en-US"/>
              <a:t>Lorem ipsum dolor sit amet, consectetur adipiscing elit, sed do eiusmod tempor incididunt ut labore et dolore magna</a:t>
            </a:r>
            <a:endParaRPr lang="ru-RU"/>
          </a:p>
        </p:txBody>
      </p:sp>
      <p:sp>
        <p:nvSpPr>
          <p:cNvPr id="17" name="Text Placeholder 7"/>
          <p:cNvSpPr>
            <a:spLocks noGrp="1"/>
          </p:cNvSpPr>
          <p:nvPr>
            <p:ph type="body" sz="quarter" idx="24" hasCustomPrompt="1"/>
          </p:nvPr>
        </p:nvSpPr>
        <p:spPr>
          <a:xfrm>
            <a:off x="9186806" y="4892453"/>
            <a:ext cx="2367869" cy="349018"/>
          </a:xfrm>
        </p:spPr>
        <p:txBody>
          <a:bodyPr>
            <a:noAutofit/>
          </a:bodyPr>
          <a:lstStyle>
            <a:lvl1pPr marL="0" indent="0" algn="r">
              <a:buNone/>
              <a:defRPr sz="1800" b="1">
                <a:solidFill>
                  <a:schemeClr val="tx1"/>
                </a:solidFill>
              </a:defRPr>
            </a:lvl1pPr>
          </a:lstStyle>
          <a:p>
            <a:pPr lvl="0"/>
            <a:r>
              <a:rPr lang="en-US"/>
              <a:t>STARTUP</a:t>
            </a:r>
            <a:endParaRPr lang="ru-RU"/>
          </a:p>
        </p:txBody>
      </p:sp>
      <p:sp>
        <p:nvSpPr>
          <p:cNvPr id="18" name="Text Placeholder 9"/>
          <p:cNvSpPr>
            <a:spLocks noGrp="1"/>
          </p:cNvSpPr>
          <p:nvPr>
            <p:ph type="body" sz="quarter" idx="25" hasCustomPrompt="1"/>
          </p:nvPr>
        </p:nvSpPr>
        <p:spPr>
          <a:xfrm>
            <a:off x="9505833" y="5244877"/>
            <a:ext cx="2048841" cy="979033"/>
          </a:xfrm>
        </p:spPr>
        <p:txBody>
          <a:bodyPr>
            <a:noAutofit/>
          </a:bodyPr>
          <a:lstStyle>
            <a:lvl1pPr marL="0" indent="0" algn="r">
              <a:buNone/>
              <a:defRPr sz="1100"/>
            </a:lvl1pPr>
          </a:lstStyle>
          <a:p>
            <a:pPr lvl="0"/>
            <a:r>
              <a:rPr lang="en-US"/>
              <a:t>Lorem ipsum dolor sit amet, consectetur adipiscing elit, sed do eiusmod tempor incididunt ut labore et dolore magna</a:t>
            </a:r>
            <a:endParaRPr lang="ru-RU"/>
          </a:p>
        </p:txBody>
      </p:sp>
    </p:spTree>
    <p:extLst>
      <p:ext uri="{BB962C8B-B14F-4D97-AF65-F5344CB8AC3E}">
        <p14:creationId xmlns:p14="http://schemas.microsoft.com/office/powerpoint/2010/main" val="1648622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a:p>
        </p:txBody>
      </p:sp>
      <p:sp>
        <p:nvSpPr>
          <p:cNvPr id="3" name="Date Placeholder 2"/>
          <p:cNvSpPr>
            <a:spLocks noGrp="1"/>
          </p:cNvSpPr>
          <p:nvPr>
            <p:ph type="dt" sz="half" idx="10"/>
          </p:nvPr>
        </p:nvSpPr>
        <p:spPr/>
        <p:txBody>
          <a:bodyPr/>
          <a:lstStyle/>
          <a:p>
            <a:fld id="{9543D8CB-D600-41FF-8FF5-D42416942A7C}" type="datetimeFigureOut">
              <a:rPr lang="es-CR" smtClean="0"/>
              <a:t>06/09/2024</a:t>
            </a:fld>
            <a:endParaRPr lang="es-CR"/>
          </a:p>
        </p:txBody>
      </p:sp>
      <p:sp>
        <p:nvSpPr>
          <p:cNvPr id="4" name="Footer Placeholder 3"/>
          <p:cNvSpPr>
            <a:spLocks noGrp="1"/>
          </p:cNvSpPr>
          <p:nvPr>
            <p:ph type="ftr" sz="quarter" idx="11"/>
          </p:nvPr>
        </p:nvSpPr>
        <p:spPr/>
        <p:txBody>
          <a:bodyPr/>
          <a:lstStyle/>
          <a:p>
            <a:endParaRPr lang="es-CR"/>
          </a:p>
        </p:txBody>
      </p:sp>
      <p:sp>
        <p:nvSpPr>
          <p:cNvPr id="5" name="Slide Number Placeholder 4"/>
          <p:cNvSpPr>
            <a:spLocks noGrp="1"/>
          </p:cNvSpPr>
          <p:nvPr>
            <p:ph type="sldNum" sz="quarter" idx="12"/>
          </p:nvPr>
        </p:nvSpPr>
        <p:spPr/>
        <p:txBody>
          <a:bodyPr/>
          <a:lstStyle/>
          <a:p>
            <a:fld id="{B932E5C3-C29F-4FA6-96B6-B1AB75DBECF2}" type="slidenum">
              <a:rPr lang="es-CR" smtClean="0"/>
              <a:t>‹Nº›</a:t>
            </a:fld>
            <a:endParaRPr lang="es-CR"/>
          </a:p>
        </p:txBody>
      </p:sp>
    </p:spTree>
    <p:extLst>
      <p:ext uri="{BB962C8B-B14F-4D97-AF65-F5344CB8AC3E}">
        <p14:creationId xmlns:p14="http://schemas.microsoft.com/office/powerpoint/2010/main" val="31553101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43D8CB-D600-41FF-8FF5-D42416942A7C}" type="datetimeFigureOut">
              <a:rPr lang="es-CR" smtClean="0"/>
              <a:t>06/09/2024</a:t>
            </a:fld>
            <a:endParaRPr lang="es-CR"/>
          </a:p>
        </p:txBody>
      </p:sp>
      <p:sp>
        <p:nvSpPr>
          <p:cNvPr id="3" name="Footer Placeholder 2"/>
          <p:cNvSpPr>
            <a:spLocks noGrp="1"/>
          </p:cNvSpPr>
          <p:nvPr>
            <p:ph type="ftr" sz="quarter" idx="11"/>
          </p:nvPr>
        </p:nvSpPr>
        <p:spPr/>
        <p:txBody>
          <a:bodyPr/>
          <a:lstStyle/>
          <a:p>
            <a:endParaRPr lang="es-CR"/>
          </a:p>
        </p:txBody>
      </p:sp>
      <p:sp>
        <p:nvSpPr>
          <p:cNvPr id="4" name="Slide Number Placeholder 3"/>
          <p:cNvSpPr>
            <a:spLocks noGrp="1"/>
          </p:cNvSpPr>
          <p:nvPr>
            <p:ph type="sldNum" sz="quarter" idx="12"/>
          </p:nvPr>
        </p:nvSpPr>
        <p:spPr/>
        <p:txBody>
          <a:bodyPr/>
          <a:lstStyle/>
          <a:p>
            <a:fld id="{B932E5C3-C29F-4FA6-96B6-B1AB75DBECF2}" type="slidenum">
              <a:rPr lang="es-CR" smtClean="0"/>
              <a:t>‹Nº›</a:t>
            </a:fld>
            <a:endParaRPr lang="es-CR"/>
          </a:p>
        </p:txBody>
      </p:sp>
    </p:spTree>
    <p:extLst>
      <p:ext uri="{BB962C8B-B14F-4D97-AF65-F5344CB8AC3E}">
        <p14:creationId xmlns:p14="http://schemas.microsoft.com/office/powerpoint/2010/main" val="141871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9543D8CB-D600-41FF-8FF5-D42416942A7C}" type="datetimeFigureOut">
              <a:rPr lang="es-CR" smtClean="0"/>
              <a:t>06/09/2024</a:t>
            </a:fld>
            <a:endParaRPr lang="es-CR"/>
          </a:p>
        </p:txBody>
      </p:sp>
      <p:sp>
        <p:nvSpPr>
          <p:cNvPr id="6" name="Footer Placeholder 5"/>
          <p:cNvSpPr>
            <a:spLocks noGrp="1"/>
          </p:cNvSpPr>
          <p:nvPr>
            <p:ph type="ftr" sz="quarter" idx="11"/>
          </p:nvPr>
        </p:nvSpPr>
        <p:spPr/>
        <p:txBody>
          <a:bodyPr/>
          <a:lstStyle/>
          <a:p>
            <a:endParaRPr lang="es-CR"/>
          </a:p>
        </p:txBody>
      </p:sp>
      <p:sp>
        <p:nvSpPr>
          <p:cNvPr id="7" name="Slide Number Placeholder 6"/>
          <p:cNvSpPr>
            <a:spLocks noGrp="1"/>
          </p:cNvSpPr>
          <p:nvPr>
            <p:ph type="sldNum" sz="quarter" idx="12"/>
          </p:nvPr>
        </p:nvSpPr>
        <p:spPr/>
        <p:txBody>
          <a:bodyPr/>
          <a:lstStyle/>
          <a:p>
            <a:fld id="{B932E5C3-C29F-4FA6-96B6-B1AB75DBECF2}" type="slidenum">
              <a:rPr lang="es-CR" smtClean="0"/>
              <a:t>‹Nº›</a:t>
            </a:fld>
            <a:endParaRPr lang="es-CR"/>
          </a:p>
        </p:txBody>
      </p:sp>
    </p:spTree>
    <p:extLst>
      <p:ext uri="{BB962C8B-B14F-4D97-AF65-F5344CB8AC3E}">
        <p14:creationId xmlns:p14="http://schemas.microsoft.com/office/powerpoint/2010/main" val="731304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9543D8CB-D600-41FF-8FF5-D42416942A7C}" type="datetimeFigureOut">
              <a:rPr lang="es-CR" smtClean="0"/>
              <a:t>06/09/2024</a:t>
            </a:fld>
            <a:endParaRPr lang="es-CR"/>
          </a:p>
        </p:txBody>
      </p:sp>
      <p:sp>
        <p:nvSpPr>
          <p:cNvPr id="6" name="Footer Placeholder 5"/>
          <p:cNvSpPr>
            <a:spLocks noGrp="1"/>
          </p:cNvSpPr>
          <p:nvPr>
            <p:ph type="ftr" sz="quarter" idx="11"/>
          </p:nvPr>
        </p:nvSpPr>
        <p:spPr/>
        <p:txBody>
          <a:bodyPr/>
          <a:lstStyle/>
          <a:p>
            <a:endParaRPr lang="es-CR"/>
          </a:p>
        </p:txBody>
      </p:sp>
      <p:sp>
        <p:nvSpPr>
          <p:cNvPr id="7" name="Slide Number Placeholder 6"/>
          <p:cNvSpPr>
            <a:spLocks noGrp="1"/>
          </p:cNvSpPr>
          <p:nvPr>
            <p:ph type="sldNum" sz="quarter" idx="12"/>
          </p:nvPr>
        </p:nvSpPr>
        <p:spPr/>
        <p:txBody>
          <a:bodyPr/>
          <a:lstStyle/>
          <a:p>
            <a:fld id="{B932E5C3-C29F-4FA6-96B6-B1AB75DBECF2}" type="slidenum">
              <a:rPr lang="es-CR" smtClean="0"/>
              <a:t>‹Nº›</a:t>
            </a:fld>
            <a:endParaRPr lang="es-CR"/>
          </a:p>
        </p:txBody>
      </p:sp>
    </p:spTree>
    <p:extLst>
      <p:ext uri="{BB962C8B-B14F-4D97-AF65-F5344CB8AC3E}">
        <p14:creationId xmlns:p14="http://schemas.microsoft.com/office/powerpoint/2010/main" val="3192054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Date Placeholder 3"/>
          <p:cNvSpPr>
            <a:spLocks noGrp="1"/>
          </p:cNvSpPr>
          <p:nvPr>
            <p:ph type="dt" sz="half" idx="10"/>
          </p:nvPr>
        </p:nvSpPr>
        <p:spPr/>
        <p:txBody>
          <a:bodyPr/>
          <a:lstStyle/>
          <a:p>
            <a:fld id="{9543D8CB-D600-41FF-8FF5-D42416942A7C}" type="datetimeFigureOut">
              <a:rPr lang="es-CR" smtClean="0"/>
              <a:t>06/09/2024</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B932E5C3-C29F-4FA6-96B6-B1AB75DBECF2}" type="slidenum">
              <a:rPr lang="es-CR" smtClean="0"/>
              <a:t>‹Nº›</a:t>
            </a:fld>
            <a:endParaRPr lang="es-CR"/>
          </a:p>
        </p:txBody>
      </p:sp>
    </p:spTree>
    <p:extLst>
      <p:ext uri="{BB962C8B-B14F-4D97-AF65-F5344CB8AC3E}">
        <p14:creationId xmlns:p14="http://schemas.microsoft.com/office/powerpoint/2010/main" val="5500612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Date Placeholder 3"/>
          <p:cNvSpPr>
            <a:spLocks noGrp="1"/>
          </p:cNvSpPr>
          <p:nvPr>
            <p:ph type="dt" sz="half" idx="10"/>
          </p:nvPr>
        </p:nvSpPr>
        <p:spPr/>
        <p:txBody>
          <a:bodyPr/>
          <a:lstStyle/>
          <a:p>
            <a:fld id="{9543D8CB-D600-41FF-8FF5-D42416942A7C}" type="datetimeFigureOut">
              <a:rPr lang="es-CR" smtClean="0"/>
              <a:t>06/09/2024</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B932E5C3-C29F-4FA6-96B6-B1AB75DBECF2}" type="slidenum">
              <a:rPr lang="es-CR" smtClean="0"/>
              <a:t>‹Nº›</a:t>
            </a:fld>
            <a:endParaRPr lang="es-CR"/>
          </a:p>
        </p:txBody>
      </p:sp>
    </p:spTree>
    <p:extLst>
      <p:ext uri="{BB962C8B-B14F-4D97-AF65-F5344CB8AC3E}">
        <p14:creationId xmlns:p14="http://schemas.microsoft.com/office/powerpoint/2010/main" val="18333158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A771DC-1845-F067-9C80-6FD5C461F0BC}"/>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R"/>
          </a:p>
        </p:txBody>
      </p:sp>
      <p:sp>
        <p:nvSpPr>
          <p:cNvPr id="3" name="Subtítulo 2">
            <a:extLst>
              <a:ext uri="{FF2B5EF4-FFF2-40B4-BE49-F238E27FC236}">
                <a16:creationId xmlns:a16="http://schemas.microsoft.com/office/drawing/2014/main" id="{C0E0E236-9931-A823-A8CD-E73CFB98E2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R"/>
          </a:p>
        </p:txBody>
      </p:sp>
      <p:sp>
        <p:nvSpPr>
          <p:cNvPr id="4" name="Marcador de fecha 3">
            <a:extLst>
              <a:ext uri="{FF2B5EF4-FFF2-40B4-BE49-F238E27FC236}">
                <a16:creationId xmlns:a16="http://schemas.microsoft.com/office/drawing/2014/main" id="{E7C048EA-E7A1-9868-7EE7-82F3792497C9}"/>
              </a:ext>
            </a:extLst>
          </p:cNvPr>
          <p:cNvSpPr>
            <a:spLocks noGrp="1"/>
          </p:cNvSpPr>
          <p:nvPr>
            <p:ph type="dt" sz="half" idx="10"/>
          </p:nvPr>
        </p:nvSpPr>
        <p:spPr/>
        <p:txBody>
          <a:bodyPr/>
          <a:lstStyle/>
          <a:p>
            <a:fld id="{B27B6C02-E922-4FB5-BF38-8BFC9229244F}" type="datetimeFigureOut">
              <a:rPr lang="es-CR" smtClean="0"/>
              <a:t>06/09/2024</a:t>
            </a:fld>
            <a:endParaRPr lang="es-CR"/>
          </a:p>
        </p:txBody>
      </p:sp>
      <p:sp>
        <p:nvSpPr>
          <p:cNvPr id="5" name="Marcador de pie de página 4">
            <a:extLst>
              <a:ext uri="{FF2B5EF4-FFF2-40B4-BE49-F238E27FC236}">
                <a16:creationId xmlns:a16="http://schemas.microsoft.com/office/drawing/2014/main" id="{579F5127-DE4A-9DBA-127D-FDDF006F7852}"/>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1A28D10A-0639-4F65-9A29-D2A89735AD5A}"/>
              </a:ext>
            </a:extLst>
          </p:cNvPr>
          <p:cNvSpPr>
            <a:spLocks noGrp="1"/>
          </p:cNvSpPr>
          <p:nvPr>
            <p:ph type="sldNum" sz="quarter" idx="12"/>
          </p:nvPr>
        </p:nvSpPr>
        <p:spPr/>
        <p:txBody>
          <a:bodyPr/>
          <a:lstStyle/>
          <a:p>
            <a:fld id="{CFF37ABF-F3FC-4AE4-800F-26DB9631B901}" type="slidenum">
              <a:rPr lang="es-CR" smtClean="0"/>
              <a:t>‹Nº›</a:t>
            </a:fld>
            <a:endParaRPr lang="es-CR"/>
          </a:p>
        </p:txBody>
      </p:sp>
    </p:spTree>
    <p:extLst>
      <p:ext uri="{BB962C8B-B14F-4D97-AF65-F5344CB8AC3E}">
        <p14:creationId xmlns:p14="http://schemas.microsoft.com/office/powerpoint/2010/main" val="3292727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4987D3-BFF8-C3A9-1ADE-FD76507CA3C2}"/>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76C9DE72-F269-005B-FD96-2E6F9D884D7D}"/>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18A04B9D-B44B-43CB-09A5-806EE7EBCD1F}"/>
              </a:ext>
            </a:extLst>
          </p:cNvPr>
          <p:cNvSpPr>
            <a:spLocks noGrp="1"/>
          </p:cNvSpPr>
          <p:nvPr>
            <p:ph type="dt" sz="half" idx="10"/>
          </p:nvPr>
        </p:nvSpPr>
        <p:spPr/>
        <p:txBody>
          <a:bodyPr/>
          <a:lstStyle/>
          <a:p>
            <a:fld id="{B27B6C02-E922-4FB5-BF38-8BFC9229244F}" type="datetimeFigureOut">
              <a:rPr lang="es-CR" smtClean="0"/>
              <a:t>06/09/2024</a:t>
            </a:fld>
            <a:endParaRPr lang="es-CR"/>
          </a:p>
        </p:txBody>
      </p:sp>
      <p:sp>
        <p:nvSpPr>
          <p:cNvPr id="5" name="Marcador de pie de página 4">
            <a:extLst>
              <a:ext uri="{FF2B5EF4-FFF2-40B4-BE49-F238E27FC236}">
                <a16:creationId xmlns:a16="http://schemas.microsoft.com/office/drawing/2014/main" id="{417C9532-C5EE-E5CD-8A7F-66BBCF5EA2E5}"/>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EB99A600-8873-77B1-797A-50004A0BFF8C}"/>
              </a:ext>
            </a:extLst>
          </p:cNvPr>
          <p:cNvSpPr>
            <a:spLocks noGrp="1"/>
          </p:cNvSpPr>
          <p:nvPr>
            <p:ph type="sldNum" sz="quarter" idx="12"/>
          </p:nvPr>
        </p:nvSpPr>
        <p:spPr/>
        <p:txBody>
          <a:bodyPr/>
          <a:lstStyle/>
          <a:p>
            <a:fld id="{CFF37ABF-F3FC-4AE4-800F-26DB9631B901}" type="slidenum">
              <a:rPr lang="es-CR" smtClean="0"/>
              <a:t>‹Nº›</a:t>
            </a:fld>
            <a:endParaRPr lang="es-CR"/>
          </a:p>
        </p:txBody>
      </p:sp>
    </p:spTree>
    <p:extLst>
      <p:ext uri="{BB962C8B-B14F-4D97-AF65-F5344CB8AC3E}">
        <p14:creationId xmlns:p14="http://schemas.microsoft.com/office/powerpoint/2010/main" val="1145755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FE50A1-F82F-7D59-B3C7-3F7A71D46CEC}"/>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8655D56F-5894-A1CA-F25A-75FE60877F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34A53ECF-6085-3BA5-B742-3F405A6DDD4C}"/>
              </a:ext>
            </a:extLst>
          </p:cNvPr>
          <p:cNvSpPr>
            <a:spLocks noGrp="1"/>
          </p:cNvSpPr>
          <p:nvPr>
            <p:ph type="dt" sz="half" idx="10"/>
          </p:nvPr>
        </p:nvSpPr>
        <p:spPr/>
        <p:txBody>
          <a:bodyPr/>
          <a:lstStyle/>
          <a:p>
            <a:fld id="{B27B6C02-E922-4FB5-BF38-8BFC9229244F}" type="datetimeFigureOut">
              <a:rPr lang="es-CR" smtClean="0"/>
              <a:t>06/09/2024</a:t>
            </a:fld>
            <a:endParaRPr lang="es-CR"/>
          </a:p>
        </p:txBody>
      </p:sp>
      <p:sp>
        <p:nvSpPr>
          <p:cNvPr id="5" name="Marcador de pie de página 4">
            <a:extLst>
              <a:ext uri="{FF2B5EF4-FFF2-40B4-BE49-F238E27FC236}">
                <a16:creationId xmlns:a16="http://schemas.microsoft.com/office/drawing/2014/main" id="{A8BC727C-75C2-FB86-15FC-AA1289147463}"/>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A50877ED-8D73-FF24-DBE8-F7B96F5D7165}"/>
              </a:ext>
            </a:extLst>
          </p:cNvPr>
          <p:cNvSpPr>
            <a:spLocks noGrp="1"/>
          </p:cNvSpPr>
          <p:nvPr>
            <p:ph type="sldNum" sz="quarter" idx="12"/>
          </p:nvPr>
        </p:nvSpPr>
        <p:spPr/>
        <p:txBody>
          <a:bodyPr/>
          <a:lstStyle/>
          <a:p>
            <a:fld id="{CFF37ABF-F3FC-4AE4-800F-26DB9631B901}" type="slidenum">
              <a:rPr lang="es-CR" smtClean="0"/>
              <a:t>‹Nº›</a:t>
            </a:fld>
            <a:endParaRPr lang="es-CR"/>
          </a:p>
        </p:txBody>
      </p:sp>
    </p:spTree>
    <p:extLst>
      <p:ext uri="{BB962C8B-B14F-4D97-AF65-F5344CB8AC3E}">
        <p14:creationId xmlns:p14="http://schemas.microsoft.com/office/powerpoint/2010/main" val="4495236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5272D6-C36F-46AC-E12A-F3F671F3FE02}"/>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061C5407-C5B7-9B87-85DB-0BED26C1581D}"/>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contenido 3">
            <a:extLst>
              <a:ext uri="{FF2B5EF4-FFF2-40B4-BE49-F238E27FC236}">
                <a16:creationId xmlns:a16="http://schemas.microsoft.com/office/drawing/2014/main" id="{BD7E7109-62DF-BCF6-4F2F-096B12CD2D8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5" name="Marcador de fecha 4">
            <a:extLst>
              <a:ext uri="{FF2B5EF4-FFF2-40B4-BE49-F238E27FC236}">
                <a16:creationId xmlns:a16="http://schemas.microsoft.com/office/drawing/2014/main" id="{74C18D0E-FD06-EA91-CB91-470C7B50CFE1}"/>
              </a:ext>
            </a:extLst>
          </p:cNvPr>
          <p:cNvSpPr>
            <a:spLocks noGrp="1"/>
          </p:cNvSpPr>
          <p:nvPr>
            <p:ph type="dt" sz="half" idx="10"/>
          </p:nvPr>
        </p:nvSpPr>
        <p:spPr/>
        <p:txBody>
          <a:bodyPr/>
          <a:lstStyle/>
          <a:p>
            <a:fld id="{B27B6C02-E922-4FB5-BF38-8BFC9229244F}" type="datetimeFigureOut">
              <a:rPr lang="es-CR" smtClean="0"/>
              <a:t>06/09/2024</a:t>
            </a:fld>
            <a:endParaRPr lang="es-CR"/>
          </a:p>
        </p:txBody>
      </p:sp>
      <p:sp>
        <p:nvSpPr>
          <p:cNvPr id="6" name="Marcador de pie de página 5">
            <a:extLst>
              <a:ext uri="{FF2B5EF4-FFF2-40B4-BE49-F238E27FC236}">
                <a16:creationId xmlns:a16="http://schemas.microsoft.com/office/drawing/2014/main" id="{E54585CE-AF31-B918-DC32-2479F6E509E8}"/>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1B34D6BA-85AD-E667-66CF-D8BBF25140AC}"/>
              </a:ext>
            </a:extLst>
          </p:cNvPr>
          <p:cNvSpPr>
            <a:spLocks noGrp="1"/>
          </p:cNvSpPr>
          <p:nvPr>
            <p:ph type="sldNum" sz="quarter" idx="12"/>
          </p:nvPr>
        </p:nvSpPr>
        <p:spPr/>
        <p:txBody>
          <a:bodyPr/>
          <a:lstStyle/>
          <a:p>
            <a:fld id="{CFF37ABF-F3FC-4AE4-800F-26DB9631B901}" type="slidenum">
              <a:rPr lang="es-CR" smtClean="0"/>
              <a:t>‹Nº›</a:t>
            </a:fld>
            <a:endParaRPr lang="es-CR"/>
          </a:p>
        </p:txBody>
      </p:sp>
    </p:spTree>
    <p:extLst>
      <p:ext uri="{BB962C8B-B14F-4D97-AF65-F5344CB8AC3E}">
        <p14:creationId xmlns:p14="http://schemas.microsoft.com/office/powerpoint/2010/main" val="2275032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options">
    <p:spTree>
      <p:nvGrpSpPr>
        <p:cNvPr id="1" name=""/>
        <p:cNvGrpSpPr/>
        <p:nvPr/>
      </p:nvGrpSpPr>
      <p:grpSpPr>
        <a:xfrm>
          <a:off x="0" y="0"/>
          <a:ext cx="0" cy="0"/>
          <a:chOff x="0" y="0"/>
          <a:chExt cx="0" cy="0"/>
        </a:xfrm>
      </p:grpSpPr>
      <p:sp>
        <p:nvSpPr>
          <p:cNvPr id="8" name="Text Placeholder 11"/>
          <p:cNvSpPr>
            <a:spLocks noGrp="1"/>
          </p:cNvSpPr>
          <p:nvPr>
            <p:ph type="body" sz="quarter" idx="10" hasCustomPrompt="1"/>
          </p:nvPr>
        </p:nvSpPr>
        <p:spPr>
          <a:xfrm>
            <a:off x="1485273" y="5356652"/>
            <a:ext cx="1958975" cy="1022350"/>
          </a:xfrm>
        </p:spPr>
        <p:txBody>
          <a:bodyPr>
            <a:noAutofit/>
          </a:bodyPr>
          <a:lstStyle>
            <a:lvl1pPr marL="0" indent="0">
              <a:buNone/>
              <a:defRPr sz="1400">
                <a:solidFill>
                  <a:schemeClr val="tx1"/>
                </a:solidFill>
              </a:defRPr>
            </a:lvl1pPr>
          </a:lstStyle>
          <a:p>
            <a:pPr lvl="0"/>
            <a:r>
              <a:rPr lang="en-US"/>
              <a:t>Lorem ipsum dolor sit amet, consectetur adipiscing elit, sed do</a:t>
            </a:r>
            <a:endParaRPr lang="ru-RU"/>
          </a:p>
        </p:txBody>
      </p:sp>
      <p:sp>
        <p:nvSpPr>
          <p:cNvPr id="11" name="Text Placeholder 10"/>
          <p:cNvSpPr>
            <a:spLocks noGrp="1"/>
          </p:cNvSpPr>
          <p:nvPr>
            <p:ph type="body" sz="quarter" idx="15" hasCustomPrompt="1"/>
          </p:nvPr>
        </p:nvSpPr>
        <p:spPr>
          <a:xfrm>
            <a:off x="1485273" y="5007788"/>
            <a:ext cx="1748011" cy="348864"/>
          </a:xfrm>
        </p:spPr>
        <p:txBody>
          <a:bodyPr>
            <a:noAutofit/>
          </a:bodyPr>
          <a:lstStyle>
            <a:lvl1pPr marL="0" indent="0" algn="l">
              <a:buNone/>
              <a:defRPr sz="2100" b="1"/>
            </a:lvl1pPr>
          </a:lstStyle>
          <a:p>
            <a:pPr lvl="0"/>
            <a:r>
              <a:rPr lang="en-US"/>
              <a:t>CREATIVE</a:t>
            </a:r>
            <a:endParaRPr lang="ru-RU"/>
          </a:p>
        </p:txBody>
      </p:sp>
      <p:sp>
        <p:nvSpPr>
          <p:cNvPr id="12" name="Text Placeholder 11"/>
          <p:cNvSpPr>
            <a:spLocks noGrp="1"/>
          </p:cNvSpPr>
          <p:nvPr>
            <p:ph type="body" sz="quarter" idx="16" hasCustomPrompt="1"/>
          </p:nvPr>
        </p:nvSpPr>
        <p:spPr>
          <a:xfrm>
            <a:off x="5090625" y="5356652"/>
            <a:ext cx="1958975" cy="1022350"/>
          </a:xfrm>
        </p:spPr>
        <p:txBody>
          <a:bodyPr>
            <a:noAutofit/>
          </a:bodyPr>
          <a:lstStyle>
            <a:lvl1pPr marL="0" indent="0">
              <a:buNone/>
              <a:defRPr sz="1400">
                <a:solidFill>
                  <a:schemeClr val="tx1"/>
                </a:solidFill>
              </a:defRPr>
            </a:lvl1pPr>
          </a:lstStyle>
          <a:p>
            <a:pPr lvl="0"/>
            <a:r>
              <a:rPr lang="en-US"/>
              <a:t>Lorem ipsum dolor sit amet, consectetur adipiscing elit, sed do</a:t>
            </a:r>
            <a:endParaRPr lang="ru-RU"/>
          </a:p>
        </p:txBody>
      </p:sp>
      <p:sp>
        <p:nvSpPr>
          <p:cNvPr id="13" name="Text Placeholder 10"/>
          <p:cNvSpPr>
            <a:spLocks noGrp="1"/>
          </p:cNvSpPr>
          <p:nvPr>
            <p:ph type="body" sz="quarter" idx="17" hasCustomPrompt="1"/>
          </p:nvPr>
        </p:nvSpPr>
        <p:spPr>
          <a:xfrm>
            <a:off x="5090625" y="5007788"/>
            <a:ext cx="1748011" cy="348864"/>
          </a:xfrm>
        </p:spPr>
        <p:txBody>
          <a:bodyPr>
            <a:noAutofit/>
          </a:bodyPr>
          <a:lstStyle>
            <a:lvl1pPr marL="0" indent="0" algn="l">
              <a:buNone/>
              <a:defRPr sz="2100" b="1"/>
            </a:lvl1pPr>
          </a:lstStyle>
          <a:p>
            <a:pPr lvl="0"/>
            <a:r>
              <a:rPr lang="en-US"/>
              <a:t>TEAMWORK</a:t>
            </a:r>
            <a:endParaRPr lang="ru-RU"/>
          </a:p>
        </p:txBody>
      </p:sp>
      <p:sp>
        <p:nvSpPr>
          <p:cNvPr id="14" name="Text Placeholder 11"/>
          <p:cNvSpPr>
            <a:spLocks noGrp="1"/>
          </p:cNvSpPr>
          <p:nvPr>
            <p:ph type="body" sz="quarter" idx="18" hasCustomPrompt="1"/>
          </p:nvPr>
        </p:nvSpPr>
        <p:spPr>
          <a:xfrm>
            <a:off x="8641312" y="5356652"/>
            <a:ext cx="1958975" cy="1022350"/>
          </a:xfrm>
        </p:spPr>
        <p:txBody>
          <a:bodyPr>
            <a:noAutofit/>
          </a:bodyPr>
          <a:lstStyle>
            <a:lvl1pPr marL="0" indent="0">
              <a:buNone/>
              <a:defRPr sz="1400">
                <a:solidFill>
                  <a:schemeClr val="tx1"/>
                </a:solidFill>
              </a:defRPr>
            </a:lvl1pPr>
          </a:lstStyle>
          <a:p>
            <a:pPr lvl="0"/>
            <a:r>
              <a:rPr lang="en-US"/>
              <a:t>Lorem ipsum dolor sit amet, consectetur adipiscing elit, sed do</a:t>
            </a:r>
            <a:endParaRPr lang="ru-RU"/>
          </a:p>
        </p:txBody>
      </p:sp>
      <p:sp>
        <p:nvSpPr>
          <p:cNvPr id="15" name="Text Placeholder 10"/>
          <p:cNvSpPr>
            <a:spLocks noGrp="1"/>
          </p:cNvSpPr>
          <p:nvPr>
            <p:ph type="body" sz="quarter" idx="19" hasCustomPrompt="1"/>
          </p:nvPr>
        </p:nvSpPr>
        <p:spPr>
          <a:xfrm>
            <a:off x="8641312" y="5007788"/>
            <a:ext cx="1748011" cy="348864"/>
          </a:xfrm>
        </p:spPr>
        <p:txBody>
          <a:bodyPr>
            <a:noAutofit/>
          </a:bodyPr>
          <a:lstStyle>
            <a:lvl1pPr marL="0" indent="0" algn="l">
              <a:buNone/>
              <a:defRPr sz="2100" b="1"/>
            </a:lvl1pPr>
          </a:lstStyle>
          <a:p>
            <a:pPr lvl="0"/>
            <a:r>
              <a:rPr lang="en-US"/>
              <a:t>STRATEGY</a:t>
            </a:r>
            <a:endParaRPr lang="ru-RU"/>
          </a:p>
        </p:txBody>
      </p:sp>
    </p:spTree>
    <p:extLst>
      <p:ext uri="{BB962C8B-B14F-4D97-AF65-F5344CB8AC3E}">
        <p14:creationId xmlns:p14="http://schemas.microsoft.com/office/powerpoint/2010/main" val="41698914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FAE42B-4C9B-DB61-FE8F-C920A975BA8E}"/>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FF5E1F38-1DD2-4A25-4490-F16F749567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CB3419EF-A272-A801-7BD6-831550E0AF2B}"/>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5" name="Marcador de texto 4">
            <a:extLst>
              <a:ext uri="{FF2B5EF4-FFF2-40B4-BE49-F238E27FC236}">
                <a16:creationId xmlns:a16="http://schemas.microsoft.com/office/drawing/2014/main" id="{3FC81F1B-9D02-2425-2F19-96BB886F5F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92673ADD-8307-8697-EE1F-D60D640FE140}"/>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7" name="Marcador de fecha 6">
            <a:extLst>
              <a:ext uri="{FF2B5EF4-FFF2-40B4-BE49-F238E27FC236}">
                <a16:creationId xmlns:a16="http://schemas.microsoft.com/office/drawing/2014/main" id="{1A86A6B9-CC49-3F97-8348-0C562A88A984}"/>
              </a:ext>
            </a:extLst>
          </p:cNvPr>
          <p:cNvSpPr>
            <a:spLocks noGrp="1"/>
          </p:cNvSpPr>
          <p:nvPr>
            <p:ph type="dt" sz="half" idx="10"/>
          </p:nvPr>
        </p:nvSpPr>
        <p:spPr/>
        <p:txBody>
          <a:bodyPr/>
          <a:lstStyle/>
          <a:p>
            <a:fld id="{B27B6C02-E922-4FB5-BF38-8BFC9229244F}" type="datetimeFigureOut">
              <a:rPr lang="es-CR" smtClean="0"/>
              <a:t>06/09/2024</a:t>
            </a:fld>
            <a:endParaRPr lang="es-CR"/>
          </a:p>
        </p:txBody>
      </p:sp>
      <p:sp>
        <p:nvSpPr>
          <p:cNvPr id="8" name="Marcador de pie de página 7">
            <a:extLst>
              <a:ext uri="{FF2B5EF4-FFF2-40B4-BE49-F238E27FC236}">
                <a16:creationId xmlns:a16="http://schemas.microsoft.com/office/drawing/2014/main" id="{959CA9D9-D70B-1301-7007-31D23879753F}"/>
              </a:ext>
            </a:extLst>
          </p:cNvPr>
          <p:cNvSpPr>
            <a:spLocks noGrp="1"/>
          </p:cNvSpPr>
          <p:nvPr>
            <p:ph type="ftr" sz="quarter" idx="11"/>
          </p:nvPr>
        </p:nvSpPr>
        <p:spPr/>
        <p:txBody>
          <a:bodyPr/>
          <a:lstStyle/>
          <a:p>
            <a:endParaRPr lang="es-CR"/>
          </a:p>
        </p:txBody>
      </p:sp>
      <p:sp>
        <p:nvSpPr>
          <p:cNvPr id="9" name="Marcador de número de diapositiva 8">
            <a:extLst>
              <a:ext uri="{FF2B5EF4-FFF2-40B4-BE49-F238E27FC236}">
                <a16:creationId xmlns:a16="http://schemas.microsoft.com/office/drawing/2014/main" id="{2E40E3AF-DA03-4FA7-40DE-4965932E127E}"/>
              </a:ext>
            </a:extLst>
          </p:cNvPr>
          <p:cNvSpPr>
            <a:spLocks noGrp="1"/>
          </p:cNvSpPr>
          <p:nvPr>
            <p:ph type="sldNum" sz="quarter" idx="12"/>
          </p:nvPr>
        </p:nvSpPr>
        <p:spPr/>
        <p:txBody>
          <a:bodyPr/>
          <a:lstStyle/>
          <a:p>
            <a:fld id="{CFF37ABF-F3FC-4AE4-800F-26DB9631B901}" type="slidenum">
              <a:rPr lang="es-CR" smtClean="0"/>
              <a:t>‹Nº›</a:t>
            </a:fld>
            <a:endParaRPr lang="es-CR"/>
          </a:p>
        </p:txBody>
      </p:sp>
    </p:spTree>
    <p:extLst>
      <p:ext uri="{BB962C8B-B14F-4D97-AF65-F5344CB8AC3E}">
        <p14:creationId xmlns:p14="http://schemas.microsoft.com/office/powerpoint/2010/main" val="15755739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4350AF-77EF-BA5F-4A3F-4EC981ED2197}"/>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fecha 2">
            <a:extLst>
              <a:ext uri="{FF2B5EF4-FFF2-40B4-BE49-F238E27FC236}">
                <a16:creationId xmlns:a16="http://schemas.microsoft.com/office/drawing/2014/main" id="{B8EEF1B4-1923-6BF2-8EFF-64A431943F32}"/>
              </a:ext>
            </a:extLst>
          </p:cNvPr>
          <p:cNvSpPr>
            <a:spLocks noGrp="1"/>
          </p:cNvSpPr>
          <p:nvPr>
            <p:ph type="dt" sz="half" idx="10"/>
          </p:nvPr>
        </p:nvSpPr>
        <p:spPr/>
        <p:txBody>
          <a:bodyPr/>
          <a:lstStyle/>
          <a:p>
            <a:fld id="{B27B6C02-E922-4FB5-BF38-8BFC9229244F}" type="datetimeFigureOut">
              <a:rPr lang="es-CR" smtClean="0"/>
              <a:t>06/09/2024</a:t>
            </a:fld>
            <a:endParaRPr lang="es-CR"/>
          </a:p>
        </p:txBody>
      </p:sp>
      <p:sp>
        <p:nvSpPr>
          <p:cNvPr id="4" name="Marcador de pie de página 3">
            <a:extLst>
              <a:ext uri="{FF2B5EF4-FFF2-40B4-BE49-F238E27FC236}">
                <a16:creationId xmlns:a16="http://schemas.microsoft.com/office/drawing/2014/main" id="{A212DF5F-EA05-32D5-637B-5544BE1579F0}"/>
              </a:ext>
            </a:extLst>
          </p:cNvPr>
          <p:cNvSpPr>
            <a:spLocks noGrp="1"/>
          </p:cNvSpPr>
          <p:nvPr>
            <p:ph type="ftr" sz="quarter" idx="11"/>
          </p:nvPr>
        </p:nvSpPr>
        <p:spPr/>
        <p:txBody>
          <a:bodyPr/>
          <a:lstStyle/>
          <a:p>
            <a:endParaRPr lang="es-CR"/>
          </a:p>
        </p:txBody>
      </p:sp>
      <p:sp>
        <p:nvSpPr>
          <p:cNvPr id="5" name="Marcador de número de diapositiva 4">
            <a:extLst>
              <a:ext uri="{FF2B5EF4-FFF2-40B4-BE49-F238E27FC236}">
                <a16:creationId xmlns:a16="http://schemas.microsoft.com/office/drawing/2014/main" id="{7BA6B928-306F-6DC6-FADF-8506CCD719FD}"/>
              </a:ext>
            </a:extLst>
          </p:cNvPr>
          <p:cNvSpPr>
            <a:spLocks noGrp="1"/>
          </p:cNvSpPr>
          <p:nvPr>
            <p:ph type="sldNum" sz="quarter" idx="12"/>
          </p:nvPr>
        </p:nvSpPr>
        <p:spPr/>
        <p:txBody>
          <a:bodyPr/>
          <a:lstStyle/>
          <a:p>
            <a:fld id="{CFF37ABF-F3FC-4AE4-800F-26DB9631B901}" type="slidenum">
              <a:rPr lang="es-CR" smtClean="0"/>
              <a:t>‹Nº›</a:t>
            </a:fld>
            <a:endParaRPr lang="es-CR"/>
          </a:p>
        </p:txBody>
      </p:sp>
    </p:spTree>
    <p:extLst>
      <p:ext uri="{BB962C8B-B14F-4D97-AF65-F5344CB8AC3E}">
        <p14:creationId xmlns:p14="http://schemas.microsoft.com/office/powerpoint/2010/main" val="20221948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6865E21-02D5-EA38-D604-D87F8FDA1076}"/>
              </a:ext>
            </a:extLst>
          </p:cNvPr>
          <p:cNvSpPr>
            <a:spLocks noGrp="1"/>
          </p:cNvSpPr>
          <p:nvPr>
            <p:ph type="dt" sz="half" idx="10"/>
          </p:nvPr>
        </p:nvSpPr>
        <p:spPr/>
        <p:txBody>
          <a:bodyPr/>
          <a:lstStyle/>
          <a:p>
            <a:fld id="{B27B6C02-E922-4FB5-BF38-8BFC9229244F}" type="datetimeFigureOut">
              <a:rPr lang="es-CR" smtClean="0"/>
              <a:t>06/09/2024</a:t>
            </a:fld>
            <a:endParaRPr lang="es-CR"/>
          </a:p>
        </p:txBody>
      </p:sp>
      <p:sp>
        <p:nvSpPr>
          <p:cNvPr id="3" name="Marcador de pie de página 2">
            <a:extLst>
              <a:ext uri="{FF2B5EF4-FFF2-40B4-BE49-F238E27FC236}">
                <a16:creationId xmlns:a16="http://schemas.microsoft.com/office/drawing/2014/main" id="{4F3F8EA3-619A-E648-A7F8-8AA02D54DCA5}"/>
              </a:ext>
            </a:extLst>
          </p:cNvPr>
          <p:cNvSpPr>
            <a:spLocks noGrp="1"/>
          </p:cNvSpPr>
          <p:nvPr>
            <p:ph type="ftr" sz="quarter" idx="11"/>
          </p:nvPr>
        </p:nvSpPr>
        <p:spPr/>
        <p:txBody>
          <a:bodyPr/>
          <a:lstStyle/>
          <a:p>
            <a:endParaRPr lang="es-CR"/>
          </a:p>
        </p:txBody>
      </p:sp>
      <p:sp>
        <p:nvSpPr>
          <p:cNvPr id="4" name="Marcador de número de diapositiva 3">
            <a:extLst>
              <a:ext uri="{FF2B5EF4-FFF2-40B4-BE49-F238E27FC236}">
                <a16:creationId xmlns:a16="http://schemas.microsoft.com/office/drawing/2014/main" id="{D764F379-962F-7D5E-0316-54A27EFEF134}"/>
              </a:ext>
            </a:extLst>
          </p:cNvPr>
          <p:cNvSpPr>
            <a:spLocks noGrp="1"/>
          </p:cNvSpPr>
          <p:nvPr>
            <p:ph type="sldNum" sz="quarter" idx="12"/>
          </p:nvPr>
        </p:nvSpPr>
        <p:spPr/>
        <p:txBody>
          <a:bodyPr/>
          <a:lstStyle/>
          <a:p>
            <a:fld id="{CFF37ABF-F3FC-4AE4-800F-26DB9631B901}" type="slidenum">
              <a:rPr lang="es-CR" smtClean="0"/>
              <a:t>‹Nº›</a:t>
            </a:fld>
            <a:endParaRPr lang="es-CR"/>
          </a:p>
        </p:txBody>
      </p:sp>
    </p:spTree>
    <p:extLst>
      <p:ext uri="{BB962C8B-B14F-4D97-AF65-F5344CB8AC3E}">
        <p14:creationId xmlns:p14="http://schemas.microsoft.com/office/powerpoint/2010/main" val="33584370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20D7B3-F8AB-7750-6CA2-D8230C1A5763}"/>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1C326ED0-73E1-6999-5142-69F23B5D74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texto 3">
            <a:extLst>
              <a:ext uri="{FF2B5EF4-FFF2-40B4-BE49-F238E27FC236}">
                <a16:creationId xmlns:a16="http://schemas.microsoft.com/office/drawing/2014/main" id="{8C985D14-4691-0604-09F4-EE62635CBA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95B30F8E-F3C8-BAB9-80FF-AD11099F2FB1}"/>
              </a:ext>
            </a:extLst>
          </p:cNvPr>
          <p:cNvSpPr>
            <a:spLocks noGrp="1"/>
          </p:cNvSpPr>
          <p:nvPr>
            <p:ph type="dt" sz="half" idx="10"/>
          </p:nvPr>
        </p:nvSpPr>
        <p:spPr/>
        <p:txBody>
          <a:bodyPr/>
          <a:lstStyle/>
          <a:p>
            <a:fld id="{B27B6C02-E922-4FB5-BF38-8BFC9229244F}" type="datetimeFigureOut">
              <a:rPr lang="es-CR" smtClean="0"/>
              <a:t>06/09/2024</a:t>
            </a:fld>
            <a:endParaRPr lang="es-CR"/>
          </a:p>
        </p:txBody>
      </p:sp>
      <p:sp>
        <p:nvSpPr>
          <p:cNvPr id="6" name="Marcador de pie de página 5">
            <a:extLst>
              <a:ext uri="{FF2B5EF4-FFF2-40B4-BE49-F238E27FC236}">
                <a16:creationId xmlns:a16="http://schemas.microsoft.com/office/drawing/2014/main" id="{76E09F2A-2B0E-6F58-0D4B-1A513B043D61}"/>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E9B23070-E3C2-9F0B-364E-23C7F4775F9B}"/>
              </a:ext>
            </a:extLst>
          </p:cNvPr>
          <p:cNvSpPr>
            <a:spLocks noGrp="1"/>
          </p:cNvSpPr>
          <p:nvPr>
            <p:ph type="sldNum" sz="quarter" idx="12"/>
          </p:nvPr>
        </p:nvSpPr>
        <p:spPr/>
        <p:txBody>
          <a:bodyPr/>
          <a:lstStyle/>
          <a:p>
            <a:fld id="{CFF37ABF-F3FC-4AE4-800F-26DB9631B901}" type="slidenum">
              <a:rPr lang="es-CR" smtClean="0"/>
              <a:t>‹Nº›</a:t>
            </a:fld>
            <a:endParaRPr lang="es-CR"/>
          </a:p>
        </p:txBody>
      </p:sp>
    </p:spTree>
    <p:extLst>
      <p:ext uri="{BB962C8B-B14F-4D97-AF65-F5344CB8AC3E}">
        <p14:creationId xmlns:p14="http://schemas.microsoft.com/office/powerpoint/2010/main" val="3185099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4B4E9-3F20-9B3E-EEFA-FA1376A7F6E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R"/>
          </a:p>
        </p:txBody>
      </p:sp>
      <p:sp>
        <p:nvSpPr>
          <p:cNvPr id="3" name="Marcador de posición de imagen 2">
            <a:extLst>
              <a:ext uri="{FF2B5EF4-FFF2-40B4-BE49-F238E27FC236}">
                <a16:creationId xmlns:a16="http://schemas.microsoft.com/office/drawing/2014/main" id="{509D1EF7-49AF-7B2A-CBAA-050F19955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texto 3">
            <a:extLst>
              <a:ext uri="{FF2B5EF4-FFF2-40B4-BE49-F238E27FC236}">
                <a16:creationId xmlns:a16="http://schemas.microsoft.com/office/drawing/2014/main" id="{0350C6D4-2978-9E67-328C-9096CDB672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456C4E9-29BC-C61E-A81F-58E394C99CC7}"/>
              </a:ext>
            </a:extLst>
          </p:cNvPr>
          <p:cNvSpPr>
            <a:spLocks noGrp="1"/>
          </p:cNvSpPr>
          <p:nvPr>
            <p:ph type="dt" sz="half" idx="10"/>
          </p:nvPr>
        </p:nvSpPr>
        <p:spPr/>
        <p:txBody>
          <a:bodyPr/>
          <a:lstStyle/>
          <a:p>
            <a:fld id="{B27B6C02-E922-4FB5-BF38-8BFC9229244F}" type="datetimeFigureOut">
              <a:rPr lang="es-CR" smtClean="0"/>
              <a:t>06/09/2024</a:t>
            </a:fld>
            <a:endParaRPr lang="es-CR"/>
          </a:p>
        </p:txBody>
      </p:sp>
      <p:sp>
        <p:nvSpPr>
          <p:cNvPr id="6" name="Marcador de pie de página 5">
            <a:extLst>
              <a:ext uri="{FF2B5EF4-FFF2-40B4-BE49-F238E27FC236}">
                <a16:creationId xmlns:a16="http://schemas.microsoft.com/office/drawing/2014/main" id="{3954222B-0D11-652B-7AE4-F25CB8313DE3}"/>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C1FEE72B-752E-6A25-30F4-C9FC928E71AE}"/>
              </a:ext>
            </a:extLst>
          </p:cNvPr>
          <p:cNvSpPr>
            <a:spLocks noGrp="1"/>
          </p:cNvSpPr>
          <p:nvPr>
            <p:ph type="sldNum" sz="quarter" idx="12"/>
          </p:nvPr>
        </p:nvSpPr>
        <p:spPr/>
        <p:txBody>
          <a:bodyPr/>
          <a:lstStyle/>
          <a:p>
            <a:fld id="{CFF37ABF-F3FC-4AE4-800F-26DB9631B901}" type="slidenum">
              <a:rPr lang="es-CR" smtClean="0"/>
              <a:t>‹Nº›</a:t>
            </a:fld>
            <a:endParaRPr lang="es-CR"/>
          </a:p>
        </p:txBody>
      </p:sp>
    </p:spTree>
    <p:extLst>
      <p:ext uri="{BB962C8B-B14F-4D97-AF65-F5344CB8AC3E}">
        <p14:creationId xmlns:p14="http://schemas.microsoft.com/office/powerpoint/2010/main" val="30672589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92E1A2-B8B1-28D2-D0E9-8006F33740A5}"/>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texto vertical 2">
            <a:extLst>
              <a:ext uri="{FF2B5EF4-FFF2-40B4-BE49-F238E27FC236}">
                <a16:creationId xmlns:a16="http://schemas.microsoft.com/office/drawing/2014/main" id="{618734B8-28FC-70E2-C0BE-DEB95CD21F66}"/>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20AF73B9-8108-DDF6-E62A-02046A2D61E9}"/>
              </a:ext>
            </a:extLst>
          </p:cNvPr>
          <p:cNvSpPr>
            <a:spLocks noGrp="1"/>
          </p:cNvSpPr>
          <p:nvPr>
            <p:ph type="dt" sz="half" idx="10"/>
          </p:nvPr>
        </p:nvSpPr>
        <p:spPr/>
        <p:txBody>
          <a:bodyPr/>
          <a:lstStyle/>
          <a:p>
            <a:fld id="{B27B6C02-E922-4FB5-BF38-8BFC9229244F}" type="datetimeFigureOut">
              <a:rPr lang="es-CR" smtClean="0"/>
              <a:t>06/09/2024</a:t>
            </a:fld>
            <a:endParaRPr lang="es-CR"/>
          </a:p>
        </p:txBody>
      </p:sp>
      <p:sp>
        <p:nvSpPr>
          <p:cNvPr id="5" name="Marcador de pie de página 4">
            <a:extLst>
              <a:ext uri="{FF2B5EF4-FFF2-40B4-BE49-F238E27FC236}">
                <a16:creationId xmlns:a16="http://schemas.microsoft.com/office/drawing/2014/main" id="{D084A64C-5E4C-F6EB-6517-7EBD4164CDF4}"/>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4EA7F852-11B6-368D-A499-F009D0377C09}"/>
              </a:ext>
            </a:extLst>
          </p:cNvPr>
          <p:cNvSpPr>
            <a:spLocks noGrp="1"/>
          </p:cNvSpPr>
          <p:nvPr>
            <p:ph type="sldNum" sz="quarter" idx="12"/>
          </p:nvPr>
        </p:nvSpPr>
        <p:spPr/>
        <p:txBody>
          <a:bodyPr/>
          <a:lstStyle/>
          <a:p>
            <a:fld id="{CFF37ABF-F3FC-4AE4-800F-26DB9631B901}" type="slidenum">
              <a:rPr lang="es-CR" smtClean="0"/>
              <a:t>‹Nº›</a:t>
            </a:fld>
            <a:endParaRPr lang="es-CR"/>
          </a:p>
        </p:txBody>
      </p:sp>
    </p:spTree>
    <p:extLst>
      <p:ext uri="{BB962C8B-B14F-4D97-AF65-F5344CB8AC3E}">
        <p14:creationId xmlns:p14="http://schemas.microsoft.com/office/powerpoint/2010/main" val="8463446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32FD97B-F6F9-76CD-06B9-C3B75E350EB5}"/>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R"/>
          </a:p>
        </p:txBody>
      </p:sp>
      <p:sp>
        <p:nvSpPr>
          <p:cNvPr id="3" name="Marcador de texto vertical 2">
            <a:extLst>
              <a:ext uri="{FF2B5EF4-FFF2-40B4-BE49-F238E27FC236}">
                <a16:creationId xmlns:a16="http://schemas.microsoft.com/office/drawing/2014/main" id="{0A616783-79D5-2B19-C428-6051E514872F}"/>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4CA73076-3B68-B3F8-A107-1372108BD186}"/>
              </a:ext>
            </a:extLst>
          </p:cNvPr>
          <p:cNvSpPr>
            <a:spLocks noGrp="1"/>
          </p:cNvSpPr>
          <p:nvPr>
            <p:ph type="dt" sz="half" idx="10"/>
          </p:nvPr>
        </p:nvSpPr>
        <p:spPr/>
        <p:txBody>
          <a:bodyPr/>
          <a:lstStyle/>
          <a:p>
            <a:fld id="{B27B6C02-E922-4FB5-BF38-8BFC9229244F}" type="datetimeFigureOut">
              <a:rPr lang="es-CR" smtClean="0"/>
              <a:t>06/09/2024</a:t>
            </a:fld>
            <a:endParaRPr lang="es-CR"/>
          </a:p>
        </p:txBody>
      </p:sp>
      <p:sp>
        <p:nvSpPr>
          <p:cNvPr id="5" name="Marcador de pie de página 4">
            <a:extLst>
              <a:ext uri="{FF2B5EF4-FFF2-40B4-BE49-F238E27FC236}">
                <a16:creationId xmlns:a16="http://schemas.microsoft.com/office/drawing/2014/main" id="{6102566A-80EA-7533-CE77-B088F81AD124}"/>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A1C5C1E7-88A8-A4C2-6C10-E7DF8E70D1D7}"/>
              </a:ext>
            </a:extLst>
          </p:cNvPr>
          <p:cNvSpPr>
            <a:spLocks noGrp="1"/>
          </p:cNvSpPr>
          <p:nvPr>
            <p:ph type="sldNum" sz="quarter" idx="12"/>
          </p:nvPr>
        </p:nvSpPr>
        <p:spPr/>
        <p:txBody>
          <a:bodyPr/>
          <a:lstStyle/>
          <a:p>
            <a:fld id="{CFF37ABF-F3FC-4AE4-800F-26DB9631B901}" type="slidenum">
              <a:rPr lang="es-CR" smtClean="0"/>
              <a:t>‹Nº›</a:t>
            </a:fld>
            <a:endParaRPr lang="es-CR"/>
          </a:p>
        </p:txBody>
      </p:sp>
    </p:spTree>
    <p:extLst>
      <p:ext uri="{BB962C8B-B14F-4D97-AF65-F5344CB8AC3E}">
        <p14:creationId xmlns:p14="http://schemas.microsoft.com/office/powerpoint/2010/main" val="13375725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9"/>
            </a:lvl1pPr>
          </a:lstStyle>
          <a:p>
            <a:r>
              <a:rPr lang="es-MX"/>
              <a:t>Haz clic para modificar el estilo de título del patrón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s-MX"/>
              <a:t>Haz clic para editar el estilo de subtítulo del patrón</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www.visuelcolonie.co</a:t>
            </a:r>
          </a:p>
        </p:txBody>
      </p:sp>
      <p:sp>
        <p:nvSpPr>
          <p:cNvPr id="6" name="Slide Number Placeholder 5"/>
          <p:cNvSpPr>
            <a:spLocks noGrp="1"/>
          </p:cNvSpPr>
          <p:nvPr>
            <p:ph type="sldNum" sz="quarter" idx="12"/>
          </p:nvPr>
        </p:nvSpPr>
        <p:spPr/>
        <p:txBody>
          <a:bodyPr/>
          <a:lstStyle/>
          <a:p>
            <a:fld id="{7018E815-6CF9-4663-B367-1F210EBF2DA9}" type="slidenum">
              <a:rPr lang="en-US" smtClean="0"/>
              <a:t>‹Nº›</a:t>
            </a:fld>
            <a:endParaRPr lang="en-US"/>
          </a:p>
        </p:txBody>
      </p:sp>
    </p:spTree>
    <p:extLst>
      <p:ext uri="{BB962C8B-B14F-4D97-AF65-F5344CB8AC3E}">
        <p14:creationId xmlns:p14="http://schemas.microsoft.com/office/powerpoint/2010/main" val="1689029876"/>
      </p:ext>
    </p:extLst>
  </p:cSld>
  <p:clrMapOvr>
    <a:masterClrMapping/>
  </p:clrMapOvr>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www.visuelcolonie.co</a:t>
            </a:r>
          </a:p>
        </p:txBody>
      </p:sp>
      <p:sp>
        <p:nvSpPr>
          <p:cNvPr id="6" name="Slide Number Placeholder 5"/>
          <p:cNvSpPr>
            <a:spLocks noGrp="1"/>
          </p:cNvSpPr>
          <p:nvPr>
            <p:ph type="sldNum" sz="quarter" idx="12"/>
          </p:nvPr>
        </p:nvSpPr>
        <p:spPr/>
        <p:txBody>
          <a:bodyPr/>
          <a:lstStyle/>
          <a:p>
            <a:fld id="{7018E815-6CF9-4663-B367-1F210EBF2DA9}" type="slidenum">
              <a:rPr lang="en-US" smtClean="0"/>
              <a:t>‹Nº›</a:t>
            </a:fld>
            <a:endParaRPr lang="en-US"/>
          </a:p>
        </p:txBody>
      </p:sp>
    </p:spTree>
    <p:extLst>
      <p:ext uri="{BB962C8B-B14F-4D97-AF65-F5344CB8AC3E}">
        <p14:creationId xmlns:p14="http://schemas.microsoft.com/office/powerpoint/2010/main" val="694394346"/>
      </p:ext>
    </p:extLst>
  </p:cSld>
  <p:clrMapOvr>
    <a:masterClrMapping/>
  </p:clrMapOvr>
  <p:hf hd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999"/>
            </a:lvl1pPr>
          </a:lstStyle>
          <a:p>
            <a:r>
              <a:rPr lang="es-MX"/>
              <a:t>Haz clic para modificar el estilo de título del patrón</a:t>
            </a:r>
            <a:endParaRPr lang="en-US"/>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www.visuelcolonie.co</a:t>
            </a:r>
          </a:p>
        </p:txBody>
      </p:sp>
      <p:sp>
        <p:nvSpPr>
          <p:cNvPr id="6" name="Slide Number Placeholder 5"/>
          <p:cNvSpPr>
            <a:spLocks noGrp="1"/>
          </p:cNvSpPr>
          <p:nvPr>
            <p:ph type="sldNum" sz="quarter" idx="12"/>
          </p:nvPr>
        </p:nvSpPr>
        <p:spPr/>
        <p:txBody>
          <a:bodyPr/>
          <a:lstStyle/>
          <a:p>
            <a:fld id="{7018E815-6CF9-4663-B367-1F210EBF2DA9}" type="slidenum">
              <a:rPr lang="en-US" smtClean="0"/>
              <a:t>‹Nº›</a:t>
            </a:fld>
            <a:endParaRPr lang="en-US"/>
          </a:p>
        </p:txBody>
      </p:sp>
    </p:spTree>
    <p:extLst>
      <p:ext uri="{BB962C8B-B14F-4D97-AF65-F5344CB8AC3E}">
        <p14:creationId xmlns:p14="http://schemas.microsoft.com/office/powerpoint/2010/main" val="2309595935"/>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01 options">
    <p:spTree>
      <p:nvGrpSpPr>
        <p:cNvPr id="1" name=""/>
        <p:cNvGrpSpPr/>
        <p:nvPr/>
      </p:nvGrpSpPr>
      <p:grpSpPr>
        <a:xfrm>
          <a:off x="0" y="0"/>
          <a:ext cx="0" cy="0"/>
          <a:chOff x="0" y="0"/>
          <a:chExt cx="0" cy="0"/>
        </a:xfrm>
      </p:grpSpPr>
      <p:sp>
        <p:nvSpPr>
          <p:cNvPr id="8" name="Text Placeholder 33"/>
          <p:cNvSpPr>
            <a:spLocks noGrp="1"/>
          </p:cNvSpPr>
          <p:nvPr>
            <p:ph type="body" sz="quarter" idx="11" hasCustomPrompt="1"/>
          </p:nvPr>
        </p:nvSpPr>
        <p:spPr>
          <a:xfrm>
            <a:off x="1106805" y="1274759"/>
            <a:ext cx="2531746" cy="858842"/>
          </a:xfrm>
        </p:spPr>
        <p:txBody>
          <a:bodyPr>
            <a:noAutofit/>
          </a:bodyPr>
          <a:lstStyle>
            <a:lvl1pPr marL="0" indent="0">
              <a:buNone/>
              <a:defRPr sz="1200">
                <a:solidFill>
                  <a:schemeClr val="tx1"/>
                </a:solidFill>
              </a:defRPr>
            </a:lvl1pPr>
          </a:lstStyle>
          <a:p>
            <a:pPr lvl="0"/>
            <a:r>
              <a:rPr lang="en-US"/>
              <a:t>Lorem ipsum dolor sit amet, consectetur adipiscing elit, sed do eiusmod tempor incididunt ut labore et dolore magna aliqua. </a:t>
            </a:r>
          </a:p>
        </p:txBody>
      </p:sp>
      <p:sp>
        <p:nvSpPr>
          <p:cNvPr id="9" name="Text Placeholder 36"/>
          <p:cNvSpPr>
            <a:spLocks noGrp="1"/>
          </p:cNvSpPr>
          <p:nvPr>
            <p:ph type="body" sz="quarter" idx="12" hasCustomPrompt="1"/>
          </p:nvPr>
        </p:nvSpPr>
        <p:spPr>
          <a:xfrm>
            <a:off x="8905875" y="872328"/>
            <a:ext cx="2489516" cy="541338"/>
          </a:xfrm>
        </p:spPr>
        <p:txBody>
          <a:bodyPr>
            <a:noAutofit/>
          </a:bodyPr>
          <a:lstStyle>
            <a:lvl1pPr marL="0" indent="0" algn="r">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a:t>
            </a:r>
            <a:r>
              <a:rPr lang="ru-RU"/>
              <a:t>3</a:t>
            </a:r>
          </a:p>
        </p:txBody>
      </p:sp>
      <p:sp>
        <p:nvSpPr>
          <p:cNvPr id="10" name="Text Placeholder 33"/>
          <p:cNvSpPr>
            <a:spLocks noGrp="1"/>
          </p:cNvSpPr>
          <p:nvPr>
            <p:ph type="body" sz="quarter" idx="13" hasCustomPrompt="1"/>
          </p:nvPr>
        </p:nvSpPr>
        <p:spPr>
          <a:xfrm>
            <a:off x="8791575" y="1287459"/>
            <a:ext cx="2603816" cy="793752"/>
          </a:xfrm>
        </p:spPr>
        <p:txBody>
          <a:bodyPr>
            <a:noAutofit/>
          </a:bodyPr>
          <a:lstStyle>
            <a:lvl1pPr marL="0" indent="0" algn="r">
              <a:buNone/>
              <a:defRPr sz="1200">
                <a:solidFill>
                  <a:schemeClr val="tx1"/>
                </a:solidFill>
              </a:defRPr>
            </a:lvl1pPr>
          </a:lstStyle>
          <a:p>
            <a:pPr lvl="0"/>
            <a:r>
              <a:rPr lang="en-US"/>
              <a:t>Lorem ipsum dolor sit amet, consectetur adipiscing elit, sed do eiusmod tempor incididunt ut labore et dolore magna aliqua. </a:t>
            </a:r>
          </a:p>
        </p:txBody>
      </p:sp>
      <p:sp>
        <p:nvSpPr>
          <p:cNvPr id="11" name="Text Placeholder 36"/>
          <p:cNvSpPr>
            <a:spLocks noGrp="1"/>
          </p:cNvSpPr>
          <p:nvPr>
            <p:ph type="body" sz="quarter" idx="14" hasCustomPrompt="1"/>
          </p:nvPr>
        </p:nvSpPr>
        <p:spPr>
          <a:xfrm>
            <a:off x="1106804" y="872328"/>
            <a:ext cx="253174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2</a:t>
            </a:r>
          </a:p>
        </p:txBody>
      </p:sp>
      <p:sp>
        <p:nvSpPr>
          <p:cNvPr id="12" name="Text Placeholder 33"/>
          <p:cNvSpPr>
            <a:spLocks noGrp="1"/>
          </p:cNvSpPr>
          <p:nvPr>
            <p:ph type="body" sz="quarter" idx="15" hasCustomPrompt="1"/>
          </p:nvPr>
        </p:nvSpPr>
        <p:spPr>
          <a:xfrm>
            <a:off x="1106805" y="5246684"/>
            <a:ext cx="2531746" cy="858842"/>
          </a:xfrm>
        </p:spPr>
        <p:txBody>
          <a:bodyPr>
            <a:noAutofit/>
          </a:bodyPr>
          <a:lstStyle>
            <a:lvl1pPr marL="0" indent="0">
              <a:buNone/>
              <a:defRPr sz="1200">
                <a:solidFill>
                  <a:schemeClr val="tx1"/>
                </a:solidFill>
              </a:defRPr>
            </a:lvl1pPr>
          </a:lstStyle>
          <a:p>
            <a:pPr lvl="0"/>
            <a:r>
              <a:rPr lang="en-US"/>
              <a:t>Lorem ipsum dolor sit amet, consectetur adipiscing elit, sed do eiusmod tempor incididunt ut labore et dolore magna aliqua. </a:t>
            </a:r>
          </a:p>
        </p:txBody>
      </p:sp>
      <p:sp>
        <p:nvSpPr>
          <p:cNvPr id="13" name="Text Placeholder 36"/>
          <p:cNvSpPr>
            <a:spLocks noGrp="1"/>
          </p:cNvSpPr>
          <p:nvPr>
            <p:ph type="body" sz="quarter" idx="16" hasCustomPrompt="1"/>
          </p:nvPr>
        </p:nvSpPr>
        <p:spPr>
          <a:xfrm>
            <a:off x="1106804" y="4844253"/>
            <a:ext cx="253174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1</a:t>
            </a:r>
          </a:p>
        </p:txBody>
      </p:sp>
      <p:sp>
        <p:nvSpPr>
          <p:cNvPr id="14" name="Text Placeholder 36"/>
          <p:cNvSpPr>
            <a:spLocks noGrp="1"/>
          </p:cNvSpPr>
          <p:nvPr>
            <p:ph type="body" sz="quarter" idx="17" hasCustomPrompt="1"/>
          </p:nvPr>
        </p:nvSpPr>
        <p:spPr>
          <a:xfrm>
            <a:off x="8905875" y="4844253"/>
            <a:ext cx="2489516" cy="541338"/>
          </a:xfrm>
        </p:spPr>
        <p:txBody>
          <a:bodyPr>
            <a:noAutofit/>
          </a:bodyPr>
          <a:lstStyle>
            <a:lvl1pPr marL="0" indent="0" algn="r">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a:t>
            </a:r>
            <a:r>
              <a:rPr lang="ru-RU"/>
              <a:t>4</a:t>
            </a:r>
          </a:p>
        </p:txBody>
      </p:sp>
      <p:sp>
        <p:nvSpPr>
          <p:cNvPr id="15" name="Text Placeholder 33"/>
          <p:cNvSpPr>
            <a:spLocks noGrp="1"/>
          </p:cNvSpPr>
          <p:nvPr>
            <p:ph type="body" sz="quarter" idx="18" hasCustomPrompt="1"/>
          </p:nvPr>
        </p:nvSpPr>
        <p:spPr>
          <a:xfrm>
            <a:off x="8791575" y="5259384"/>
            <a:ext cx="2603816" cy="793752"/>
          </a:xfrm>
        </p:spPr>
        <p:txBody>
          <a:bodyPr>
            <a:noAutofit/>
          </a:bodyPr>
          <a:lstStyle>
            <a:lvl1pPr marL="0" indent="0" algn="r">
              <a:buNone/>
              <a:defRPr sz="1200">
                <a:solidFill>
                  <a:schemeClr val="tx1"/>
                </a:solidFill>
              </a:defRPr>
            </a:lvl1pPr>
          </a:lstStyle>
          <a:p>
            <a:pPr lvl="0"/>
            <a:r>
              <a:rPr lang="en-US"/>
              <a:t>Lorem ipsum dolor sit amet, consectetur adipiscing elit, sed do eiusmod tempor incididunt ut labore et dolore magna aliqua. </a:t>
            </a:r>
          </a:p>
        </p:txBody>
      </p:sp>
    </p:spTree>
    <p:extLst>
      <p:ext uri="{BB962C8B-B14F-4D97-AF65-F5344CB8AC3E}">
        <p14:creationId xmlns:p14="http://schemas.microsoft.com/office/powerpoint/2010/main" val="13607024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www.visuelcolonie.co</a:t>
            </a:r>
          </a:p>
        </p:txBody>
      </p:sp>
      <p:sp>
        <p:nvSpPr>
          <p:cNvPr id="7" name="Slide Number Placeholder 6"/>
          <p:cNvSpPr>
            <a:spLocks noGrp="1"/>
          </p:cNvSpPr>
          <p:nvPr>
            <p:ph type="sldNum" sz="quarter" idx="12"/>
          </p:nvPr>
        </p:nvSpPr>
        <p:spPr/>
        <p:txBody>
          <a:bodyPr/>
          <a:lstStyle/>
          <a:p>
            <a:fld id="{7018E815-6CF9-4663-B367-1F210EBF2DA9}" type="slidenum">
              <a:rPr lang="en-US" smtClean="0"/>
              <a:t>‹Nº›</a:t>
            </a:fld>
            <a:endParaRPr lang="en-US"/>
          </a:p>
        </p:txBody>
      </p:sp>
    </p:spTree>
    <p:extLst>
      <p:ext uri="{BB962C8B-B14F-4D97-AF65-F5344CB8AC3E}">
        <p14:creationId xmlns:p14="http://schemas.microsoft.com/office/powerpoint/2010/main" val="3539739508"/>
      </p:ext>
    </p:extLst>
  </p:cSld>
  <p:clrMapOvr>
    <a:masterClrMapping/>
  </p:clrMapOvr>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s-MX"/>
              <a:t>Haz clic para modificar el estilo de título del patrón</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www.visuelcolonie.co</a:t>
            </a:r>
          </a:p>
        </p:txBody>
      </p:sp>
      <p:sp>
        <p:nvSpPr>
          <p:cNvPr id="9" name="Slide Number Placeholder 8"/>
          <p:cNvSpPr>
            <a:spLocks noGrp="1"/>
          </p:cNvSpPr>
          <p:nvPr>
            <p:ph type="sldNum" sz="quarter" idx="12"/>
          </p:nvPr>
        </p:nvSpPr>
        <p:spPr/>
        <p:txBody>
          <a:bodyPr/>
          <a:lstStyle/>
          <a:p>
            <a:fld id="{7018E815-6CF9-4663-B367-1F210EBF2DA9}" type="slidenum">
              <a:rPr lang="en-US" smtClean="0"/>
              <a:t>‹Nº›</a:t>
            </a:fld>
            <a:endParaRPr lang="en-US"/>
          </a:p>
        </p:txBody>
      </p:sp>
    </p:spTree>
    <p:extLst>
      <p:ext uri="{BB962C8B-B14F-4D97-AF65-F5344CB8AC3E}">
        <p14:creationId xmlns:p14="http://schemas.microsoft.com/office/powerpoint/2010/main" val="1064986272"/>
      </p:ext>
    </p:extLst>
  </p:cSld>
  <p:clrMapOvr>
    <a:masterClrMapping/>
  </p:clrMapOvr>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www.visuelcolonie.co</a:t>
            </a:r>
          </a:p>
        </p:txBody>
      </p:sp>
      <p:sp>
        <p:nvSpPr>
          <p:cNvPr id="5" name="Slide Number Placeholder 4"/>
          <p:cNvSpPr>
            <a:spLocks noGrp="1"/>
          </p:cNvSpPr>
          <p:nvPr>
            <p:ph type="sldNum" sz="quarter" idx="12"/>
          </p:nvPr>
        </p:nvSpPr>
        <p:spPr/>
        <p:txBody>
          <a:bodyPr/>
          <a:lstStyle/>
          <a:p>
            <a:fld id="{7018E815-6CF9-4663-B367-1F210EBF2DA9}" type="slidenum">
              <a:rPr lang="en-US" smtClean="0"/>
              <a:t>‹Nº›</a:t>
            </a:fld>
            <a:endParaRPr lang="en-US"/>
          </a:p>
        </p:txBody>
      </p:sp>
    </p:spTree>
    <p:extLst>
      <p:ext uri="{BB962C8B-B14F-4D97-AF65-F5344CB8AC3E}">
        <p14:creationId xmlns:p14="http://schemas.microsoft.com/office/powerpoint/2010/main" val="877716015"/>
      </p:ext>
    </p:extLst>
  </p:cSld>
  <p:clrMapOvr>
    <a:masterClrMapping/>
  </p:clrMapOvr>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www.visuelcolonie.co</a:t>
            </a:r>
          </a:p>
        </p:txBody>
      </p:sp>
      <p:sp>
        <p:nvSpPr>
          <p:cNvPr id="4" name="Slide Number Placeholder 3"/>
          <p:cNvSpPr>
            <a:spLocks noGrp="1"/>
          </p:cNvSpPr>
          <p:nvPr>
            <p:ph type="sldNum" sz="quarter" idx="12"/>
          </p:nvPr>
        </p:nvSpPr>
        <p:spPr/>
        <p:txBody>
          <a:bodyPr/>
          <a:lstStyle/>
          <a:p>
            <a:fld id="{7018E815-6CF9-4663-B367-1F210EBF2DA9}" type="slidenum">
              <a:rPr lang="en-US" smtClean="0"/>
              <a:t>‹Nº›</a:t>
            </a:fld>
            <a:endParaRPr lang="en-US"/>
          </a:p>
        </p:txBody>
      </p:sp>
    </p:spTree>
    <p:extLst>
      <p:ext uri="{BB962C8B-B14F-4D97-AF65-F5344CB8AC3E}">
        <p14:creationId xmlns:p14="http://schemas.microsoft.com/office/powerpoint/2010/main" val="1614709286"/>
      </p:ext>
    </p:extLst>
  </p:cSld>
  <p:clrMapOvr>
    <a:masterClrMapping/>
  </p:clrMapOvr>
  <p:hf hd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s-MX"/>
              <a:t>Haz clic para modificar el estilo de título del patrón</a:t>
            </a:r>
            <a:endParaRPr lang="en-US"/>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www.visuelcolonie.co</a:t>
            </a:r>
          </a:p>
        </p:txBody>
      </p:sp>
      <p:sp>
        <p:nvSpPr>
          <p:cNvPr id="7" name="Slide Number Placeholder 6"/>
          <p:cNvSpPr>
            <a:spLocks noGrp="1"/>
          </p:cNvSpPr>
          <p:nvPr>
            <p:ph type="sldNum" sz="quarter" idx="12"/>
          </p:nvPr>
        </p:nvSpPr>
        <p:spPr/>
        <p:txBody>
          <a:bodyPr/>
          <a:lstStyle/>
          <a:p>
            <a:fld id="{7018E815-6CF9-4663-B367-1F210EBF2DA9}" type="slidenum">
              <a:rPr lang="en-US" smtClean="0"/>
              <a:t>‹Nº›</a:t>
            </a:fld>
            <a:endParaRPr lang="en-US"/>
          </a:p>
        </p:txBody>
      </p:sp>
    </p:spTree>
    <p:extLst>
      <p:ext uri="{BB962C8B-B14F-4D97-AF65-F5344CB8AC3E}">
        <p14:creationId xmlns:p14="http://schemas.microsoft.com/office/powerpoint/2010/main" val="457831909"/>
      </p:ext>
    </p:extLst>
  </p:cSld>
  <p:clrMapOvr>
    <a:masterClrMapping/>
  </p:clrMapOvr>
  <p:hf hd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s-MX"/>
              <a:t>Haz clic para modificar el estilo de título del patrón</a:t>
            </a:r>
            <a:endParaRPr lang="en-US"/>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s-MX"/>
              <a:t>Haz clic en el icono para agregar una imagen</a:t>
            </a:r>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www.visuelcolonie.co</a:t>
            </a:r>
          </a:p>
        </p:txBody>
      </p:sp>
      <p:sp>
        <p:nvSpPr>
          <p:cNvPr id="7" name="Slide Number Placeholder 6"/>
          <p:cNvSpPr>
            <a:spLocks noGrp="1"/>
          </p:cNvSpPr>
          <p:nvPr>
            <p:ph type="sldNum" sz="quarter" idx="12"/>
          </p:nvPr>
        </p:nvSpPr>
        <p:spPr/>
        <p:txBody>
          <a:bodyPr/>
          <a:lstStyle/>
          <a:p>
            <a:fld id="{7018E815-6CF9-4663-B367-1F210EBF2DA9}" type="slidenum">
              <a:rPr lang="en-US" smtClean="0"/>
              <a:t>‹Nº›</a:t>
            </a:fld>
            <a:endParaRPr lang="en-US"/>
          </a:p>
        </p:txBody>
      </p:sp>
    </p:spTree>
    <p:extLst>
      <p:ext uri="{BB962C8B-B14F-4D97-AF65-F5344CB8AC3E}">
        <p14:creationId xmlns:p14="http://schemas.microsoft.com/office/powerpoint/2010/main" val="3447821433"/>
      </p:ext>
    </p:extLst>
  </p:cSld>
  <p:clrMapOvr>
    <a:masterClrMapping/>
  </p:clrMapOvr>
  <p:hf hd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www.visuelcolonie.co</a:t>
            </a:r>
          </a:p>
        </p:txBody>
      </p:sp>
      <p:sp>
        <p:nvSpPr>
          <p:cNvPr id="6" name="Slide Number Placeholder 5"/>
          <p:cNvSpPr>
            <a:spLocks noGrp="1"/>
          </p:cNvSpPr>
          <p:nvPr>
            <p:ph type="sldNum" sz="quarter" idx="12"/>
          </p:nvPr>
        </p:nvSpPr>
        <p:spPr/>
        <p:txBody>
          <a:bodyPr/>
          <a:lstStyle/>
          <a:p>
            <a:fld id="{7018E815-6CF9-4663-B367-1F210EBF2DA9}" type="slidenum">
              <a:rPr lang="en-US" smtClean="0"/>
              <a:t>‹Nº›</a:t>
            </a:fld>
            <a:endParaRPr lang="en-US"/>
          </a:p>
        </p:txBody>
      </p:sp>
    </p:spTree>
    <p:extLst>
      <p:ext uri="{BB962C8B-B14F-4D97-AF65-F5344CB8AC3E}">
        <p14:creationId xmlns:p14="http://schemas.microsoft.com/office/powerpoint/2010/main" val="2562930068"/>
      </p:ext>
    </p:extLst>
  </p:cSld>
  <p:clrMapOvr>
    <a:masterClrMapping/>
  </p:clrMapOvr>
  <p:hf hd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www.visuelcolonie.co</a:t>
            </a:r>
          </a:p>
        </p:txBody>
      </p:sp>
      <p:sp>
        <p:nvSpPr>
          <p:cNvPr id="6" name="Slide Number Placeholder 5"/>
          <p:cNvSpPr>
            <a:spLocks noGrp="1"/>
          </p:cNvSpPr>
          <p:nvPr>
            <p:ph type="sldNum" sz="quarter" idx="12"/>
          </p:nvPr>
        </p:nvSpPr>
        <p:spPr/>
        <p:txBody>
          <a:bodyPr/>
          <a:lstStyle/>
          <a:p>
            <a:fld id="{7018E815-6CF9-4663-B367-1F210EBF2DA9}" type="slidenum">
              <a:rPr lang="en-US" smtClean="0"/>
              <a:t>‹Nº›</a:t>
            </a:fld>
            <a:endParaRPr lang="en-US"/>
          </a:p>
        </p:txBody>
      </p:sp>
    </p:spTree>
    <p:extLst>
      <p:ext uri="{BB962C8B-B14F-4D97-AF65-F5344CB8AC3E}">
        <p14:creationId xmlns:p14="http://schemas.microsoft.com/office/powerpoint/2010/main" val="1374564804"/>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IMG">
    <p:bg>
      <p:bgPr>
        <a:solidFill>
          <a:srgbClr val="324A3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466D139-E1DC-4C24-8242-C5833C417A51}"/>
              </a:ext>
            </a:extLst>
          </p:cNvPr>
          <p:cNvSpPr>
            <a:spLocks noGrp="1"/>
          </p:cNvSpPr>
          <p:nvPr>
            <p:ph type="pic" sz="quarter" idx="13"/>
          </p:nvPr>
        </p:nvSpPr>
        <p:spPr>
          <a:xfrm>
            <a:off x="3455480" y="574366"/>
            <a:ext cx="5281039" cy="5709267"/>
          </a:xfrm>
          <a:custGeom>
            <a:avLst/>
            <a:gdLst>
              <a:gd name="connsiteX0" fmla="*/ 6465185 w 10563454"/>
              <a:gd name="connsiteY0" fmla="*/ 274 h 11418534"/>
              <a:gd name="connsiteX1" fmla="*/ 8775047 w 10563454"/>
              <a:gd name="connsiteY1" fmla="*/ 720290 h 11418534"/>
              <a:gd name="connsiteX2" fmla="*/ 9243125 w 10563454"/>
              <a:gd name="connsiteY2" fmla="*/ 8483069 h 11418534"/>
              <a:gd name="connsiteX3" fmla="*/ 1788408 w 10563454"/>
              <a:gd name="connsiteY3" fmla="*/ 10698246 h 11418534"/>
              <a:gd name="connsiteX4" fmla="*/ 1320330 w 10563454"/>
              <a:gd name="connsiteY4" fmla="*/ 2935468 h 11418534"/>
              <a:gd name="connsiteX5" fmla="*/ 6465185 w 10563454"/>
              <a:gd name="connsiteY5" fmla="*/ 274 h 1141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3454" h="11418534">
                <a:moveTo>
                  <a:pt x="6465185" y="274"/>
                </a:moveTo>
                <a:cubicBezTo>
                  <a:pt x="7295377" y="9290"/>
                  <a:pt x="8091353" y="241562"/>
                  <a:pt x="8775047" y="720290"/>
                </a:cubicBezTo>
                <a:cubicBezTo>
                  <a:pt x="10962868" y="2252218"/>
                  <a:pt x="11172432" y="5727732"/>
                  <a:pt x="9243125" y="8483069"/>
                </a:cubicBezTo>
                <a:cubicBezTo>
                  <a:pt x="7313817" y="11238405"/>
                  <a:pt x="3976227" y="12230174"/>
                  <a:pt x="1788408" y="10698246"/>
                </a:cubicBezTo>
                <a:cubicBezTo>
                  <a:pt x="-399412" y="9166318"/>
                  <a:pt x="-608978" y="5690804"/>
                  <a:pt x="1320330" y="2935468"/>
                </a:cubicBezTo>
                <a:cubicBezTo>
                  <a:pt x="2646728" y="1041174"/>
                  <a:pt x="4638761" y="-19559"/>
                  <a:pt x="6465185" y="274"/>
                </a:cubicBezTo>
                <a:close/>
              </a:path>
            </a:pathLst>
          </a:custGeom>
          <a:solidFill>
            <a:schemeClr val="accent1">
              <a:lumMod val="20000"/>
              <a:lumOff val="80000"/>
            </a:schemeClr>
          </a:solidFill>
        </p:spPr>
        <p:txBody>
          <a:bodyPr wrap="square">
            <a:noAutofit/>
          </a:bodyPr>
          <a:lstStyle>
            <a:lvl1pPr marL="0" indent="0" algn="ctr">
              <a:buNone/>
              <a:defRPr sz="1750"/>
            </a:lvl1pPr>
          </a:lstStyle>
          <a:p>
            <a:endParaRPr lang="en-US"/>
          </a:p>
        </p:txBody>
      </p:sp>
      <p:sp>
        <p:nvSpPr>
          <p:cNvPr id="10" name="Text Placeholder 9">
            <a:extLst>
              <a:ext uri="{FF2B5EF4-FFF2-40B4-BE49-F238E27FC236}">
                <a16:creationId xmlns:a16="http://schemas.microsoft.com/office/drawing/2014/main" id="{F8096BEA-8442-44FF-8B7D-32A139AD2E87}"/>
              </a:ext>
            </a:extLst>
          </p:cNvPr>
          <p:cNvSpPr>
            <a:spLocks noGrp="1"/>
          </p:cNvSpPr>
          <p:nvPr>
            <p:ph type="body" sz="quarter" idx="14" hasCustomPrompt="1"/>
          </p:nvPr>
        </p:nvSpPr>
        <p:spPr>
          <a:xfrm>
            <a:off x="1073804" y="2773985"/>
            <a:ext cx="2150720" cy="408600"/>
          </a:xfrm>
        </p:spPr>
        <p:txBody>
          <a:bodyPr>
            <a:noAutofit/>
          </a:bodyPr>
          <a:lstStyle>
            <a:lvl1pPr marL="0" indent="0" algn="l">
              <a:lnSpc>
                <a:spcPct val="150000"/>
              </a:lnSpc>
              <a:buNone/>
              <a:defRPr sz="1750" b="0" i="0">
                <a:solidFill>
                  <a:srgbClr val="F1EAE0"/>
                </a:solidFill>
                <a:latin typeface="AVANTGARDE MEDIUM MEDIUM:001.00" pitchFamily="2" charset="0"/>
                <a:cs typeface="David Libre" panose="00000500000000000000" pitchFamily="2" charset="-79"/>
              </a:defRPr>
            </a:lvl1pPr>
          </a:lstStyle>
          <a:p>
            <a:pPr lvl="0"/>
            <a:r>
              <a:rPr lang="en-US"/>
              <a:t>Click to edit text</a:t>
            </a:r>
          </a:p>
        </p:txBody>
      </p:sp>
      <p:sp>
        <p:nvSpPr>
          <p:cNvPr id="11" name="Text Placeholder 9">
            <a:extLst>
              <a:ext uri="{FF2B5EF4-FFF2-40B4-BE49-F238E27FC236}">
                <a16:creationId xmlns:a16="http://schemas.microsoft.com/office/drawing/2014/main" id="{AD8C1A9A-A4B2-405B-A929-84A9C093C1FF}"/>
              </a:ext>
            </a:extLst>
          </p:cNvPr>
          <p:cNvSpPr>
            <a:spLocks noGrp="1"/>
          </p:cNvSpPr>
          <p:nvPr>
            <p:ph type="body" sz="quarter" idx="15"/>
          </p:nvPr>
        </p:nvSpPr>
        <p:spPr>
          <a:xfrm>
            <a:off x="666663" y="4564795"/>
            <a:ext cx="10859522" cy="1585800"/>
          </a:xfrm>
        </p:spPr>
        <p:txBody>
          <a:bodyPr>
            <a:noAutofit/>
          </a:bodyPr>
          <a:lstStyle>
            <a:lvl1pPr marL="0" indent="0" algn="ctr">
              <a:lnSpc>
                <a:spcPct val="100000"/>
              </a:lnSpc>
              <a:buNone/>
              <a:defRPr sz="9998" b="0" i="0">
                <a:solidFill>
                  <a:srgbClr val="F1EAE0"/>
                </a:solidFill>
                <a:latin typeface="AVANTGARDE MEDIUM MEDIUM:001.00" pitchFamily="2" charset="0"/>
                <a:cs typeface="David Libre" panose="00000500000000000000" pitchFamily="2" charset="-79"/>
              </a:defRPr>
            </a:lvl1pPr>
          </a:lstStyle>
          <a:p>
            <a:pPr lvl="0"/>
            <a:r>
              <a:rPr lang="en-US"/>
              <a:t>Click to edit</a:t>
            </a:r>
          </a:p>
        </p:txBody>
      </p:sp>
      <p:sp>
        <p:nvSpPr>
          <p:cNvPr id="13" name="Text Placeholder 9">
            <a:extLst>
              <a:ext uri="{FF2B5EF4-FFF2-40B4-BE49-F238E27FC236}">
                <a16:creationId xmlns:a16="http://schemas.microsoft.com/office/drawing/2014/main" id="{6FA9498E-91DC-4127-8E44-3EA42C4135EC}"/>
              </a:ext>
            </a:extLst>
          </p:cNvPr>
          <p:cNvSpPr>
            <a:spLocks noGrp="1"/>
          </p:cNvSpPr>
          <p:nvPr>
            <p:ph type="body" sz="quarter" idx="16" hasCustomPrompt="1"/>
          </p:nvPr>
        </p:nvSpPr>
        <p:spPr>
          <a:xfrm>
            <a:off x="8967476" y="2773985"/>
            <a:ext cx="2150720" cy="408600"/>
          </a:xfrm>
        </p:spPr>
        <p:txBody>
          <a:bodyPr>
            <a:noAutofit/>
          </a:bodyPr>
          <a:lstStyle>
            <a:lvl1pPr marL="0" indent="0" algn="r">
              <a:lnSpc>
                <a:spcPct val="150000"/>
              </a:lnSpc>
              <a:buNone/>
              <a:defRPr sz="1750" b="0" i="0">
                <a:solidFill>
                  <a:srgbClr val="F1EAE0"/>
                </a:solidFill>
                <a:latin typeface="AVANTGARDE MEDIUM MEDIUM:001.00" pitchFamily="2" charset="0"/>
                <a:cs typeface="David Libre" panose="00000500000000000000" pitchFamily="2" charset="-79"/>
              </a:defRPr>
            </a:lvl1pPr>
          </a:lstStyle>
          <a:p>
            <a:pPr lvl="0"/>
            <a:r>
              <a:rPr lang="en-US"/>
              <a:t>Click to edit text</a:t>
            </a:r>
          </a:p>
        </p:txBody>
      </p:sp>
    </p:spTree>
    <p:extLst>
      <p:ext uri="{BB962C8B-B14F-4D97-AF65-F5344CB8AC3E}">
        <p14:creationId xmlns:p14="http://schemas.microsoft.com/office/powerpoint/2010/main" val="363424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4_IMG">
    <p:bg>
      <p:bgPr>
        <a:solidFill>
          <a:srgbClr val="F1EAE0"/>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18C4235-BD48-4F8D-B55D-852C01CAE381}"/>
              </a:ext>
            </a:extLst>
          </p:cNvPr>
          <p:cNvSpPr>
            <a:spLocks noGrp="1"/>
          </p:cNvSpPr>
          <p:nvPr>
            <p:ph type="pic" sz="quarter" idx="13"/>
          </p:nvPr>
        </p:nvSpPr>
        <p:spPr>
          <a:xfrm>
            <a:off x="0" y="0"/>
            <a:ext cx="12191937" cy="6858000"/>
          </a:xfrm>
          <a:solidFill>
            <a:schemeClr val="accent1">
              <a:lumMod val="20000"/>
              <a:lumOff val="80000"/>
            </a:schemeClr>
          </a:solidFill>
        </p:spPr>
        <p:txBody>
          <a:bodyPr>
            <a:normAutofit/>
          </a:bodyPr>
          <a:lstStyle>
            <a:lvl1pPr marL="0" indent="0" algn="ctr">
              <a:buNone/>
              <a:defRPr sz="1750"/>
            </a:lvl1pPr>
          </a:lstStyle>
          <a:p>
            <a:endParaRPr lang="en-US"/>
          </a:p>
        </p:txBody>
      </p:sp>
      <p:sp>
        <p:nvSpPr>
          <p:cNvPr id="3" name="Footer Placeholder 2"/>
          <p:cNvSpPr>
            <a:spLocks noGrp="1"/>
          </p:cNvSpPr>
          <p:nvPr>
            <p:ph type="ftr" sz="quarter" idx="11"/>
          </p:nvPr>
        </p:nvSpPr>
        <p:spPr>
          <a:xfrm>
            <a:off x="224829" y="6368430"/>
            <a:ext cx="1832161" cy="291600"/>
          </a:xfrm>
        </p:spPr>
        <p:txBody>
          <a:bodyPr anchor="t"/>
          <a:lstStyle>
            <a:lvl1pPr algn="l">
              <a:lnSpc>
                <a:spcPct val="150000"/>
              </a:lnSpc>
              <a:defRPr b="0" i="0">
                <a:solidFill>
                  <a:srgbClr val="F1EAE0"/>
                </a:solidFill>
              </a:defRPr>
            </a:lvl1pPr>
          </a:lstStyle>
          <a:p>
            <a:r>
              <a:rPr lang="en-US" err="1">
                <a:ea typeface="Inter" panose="020B0502030000000004" pitchFamily="34" charset="0"/>
              </a:rPr>
              <a:t>www.visuelcolonie.co</a:t>
            </a:r>
            <a:endParaRPr lang="en-US">
              <a:ea typeface="Inter" panose="020B0502030000000004" pitchFamily="34" charset="0"/>
            </a:endParaRPr>
          </a:p>
        </p:txBody>
      </p:sp>
      <p:sp>
        <p:nvSpPr>
          <p:cNvPr id="4" name="Slide Number Placeholder 3"/>
          <p:cNvSpPr>
            <a:spLocks noGrp="1"/>
          </p:cNvSpPr>
          <p:nvPr>
            <p:ph type="sldNum" sz="quarter" idx="12"/>
          </p:nvPr>
        </p:nvSpPr>
        <p:spPr>
          <a:xfrm>
            <a:off x="11661298" y="6368430"/>
            <a:ext cx="323958" cy="291600"/>
          </a:xfrm>
        </p:spPr>
        <p:txBody>
          <a:bodyPr anchor="t"/>
          <a:lstStyle>
            <a:lvl1pPr algn="r">
              <a:lnSpc>
                <a:spcPct val="150000"/>
              </a:lnSpc>
              <a:defRPr>
                <a:solidFill>
                  <a:srgbClr val="F1EAE0"/>
                </a:solidFill>
              </a:defRPr>
            </a:lvl1pPr>
          </a:lstStyle>
          <a:p>
            <a:fld id="{7018E815-6CF9-4663-B367-1F210EBF2DA9}" type="slidenum">
              <a:rPr lang="en-US" smtClean="0"/>
              <a:pPr/>
              <a:t>‹Nº›</a:t>
            </a:fld>
            <a:endParaRPr lang="en-US"/>
          </a:p>
        </p:txBody>
      </p:sp>
      <p:sp>
        <p:nvSpPr>
          <p:cNvPr id="8" name="Text Placeholder 9">
            <a:extLst>
              <a:ext uri="{FF2B5EF4-FFF2-40B4-BE49-F238E27FC236}">
                <a16:creationId xmlns:a16="http://schemas.microsoft.com/office/drawing/2014/main" id="{441478E0-B708-40BF-862A-D51A87630758}"/>
              </a:ext>
            </a:extLst>
          </p:cNvPr>
          <p:cNvSpPr>
            <a:spLocks noGrp="1"/>
          </p:cNvSpPr>
          <p:nvPr>
            <p:ph type="body" sz="quarter" idx="14" hasCustomPrompt="1"/>
          </p:nvPr>
        </p:nvSpPr>
        <p:spPr>
          <a:xfrm>
            <a:off x="1912503" y="2764617"/>
            <a:ext cx="6097606" cy="822600"/>
          </a:xfrm>
        </p:spPr>
        <p:txBody>
          <a:bodyPr>
            <a:noAutofit/>
          </a:bodyPr>
          <a:lstStyle>
            <a:lvl1pPr marL="0" indent="0" algn="ctr">
              <a:lnSpc>
                <a:spcPct val="150000"/>
              </a:lnSpc>
              <a:buNone/>
              <a:defRPr sz="3749" b="0" i="0">
                <a:solidFill>
                  <a:srgbClr val="324A32"/>
                </a:solidFill>
                <a:latin typeface="AVANTGARDE MEDIUM MEDIUM:001.00" pitchFamily="2" charset="0"/>
                <a:cs typeface="David Libre" panose="00000500000000000000" pitchFamily="2" charset="-79"/>
              </a:defRPr>
            </a:lvl1pPr>
          </a:lstStyle>
          <a:p>
            <a:pPr lvl="0"/>
            <a:r>
              <a:rPr lang="en-US"/>
              <a:t>Click to edit text</a:t>
            </a:r>
          </a:p>
        </p:txBody>
      </p:sp>
      <p:sp>
        <p:nvSpPr>
          <p:cNvPr id="9" name="Text Placeholder 9">
            <a:extLst>
              <a:ext uri="{FF2B5EF4-FFF2-40B4-BE49-F238E27FC236}">
                <a16:creationId xmlns:a16="http://schemas.microsoft.com/office/drawing/2014/main" id="{0C6D2307-01E6-4664-B3FA-B84CD88C9109}"/>
              </a:ext>
            </a:extLst>
          </p:cNvPr>
          <p:cNvSpPr>
            <a:spLocks noGrp="1"/>
          </p:cNvSpPr>
          <p:nvPr>
            <p:ph type="body" sz="quarter" idx="15" hasCustomPrompt="1"/>
          </p:nvPr>
        </p:nvSpPr>
        <p:spPr>
          <a:xfrm>
            <a:off x="9608201" y="3120244"/>
            <a:ext cx="1420015" cy="408600"/>
          </a:xfrm>
        </p:spPr>
        <p:txBody>
          <a:bodyPr>
            <a:noAutofit/>
          </a:bodyPr>
          <a:lstStyle>
            <a:lvl1pPr marL="0" indent="0" algn="ctr">
              <a:lnSpc>
                <a:spcPct val="150000"/>
              </a:lnSpc>
              <a:buNone/>
              <a:defRPr sz="1750" b="1" i="0">
                <a:solidFill>
                  <a:srgbClr val="324A32"/>
                </a:solidFill>
                <a:latin typeface="Martel DemiBold" pitchFamily="2" charset="77"/>
                <a:cs typeface="David Libre" panose="00000500000000000000" pitchFamily="2" charset="-79"/>
              </a:defRPr>
            </a:lvl1pPr>
          </a:lstStyle>
          <a:p>
            <a:pPr lvl="0"/>
            <a:r>
              <a:rPr lang="en-US"/>
              <a:t>00 / 00</a:t>
            </a:r>
          </a:p>
        </p:txBody>
      </p:sp>
    </p:spTree>
    <p:extLst>
      <p:ext uri="{BB962C8B-B14F-4D97-AF65-F5344CB8AC3E}">
        <p14:creationId xmlns:p14="http://schemas.microsoft.com/office/powerpoint/2010/main" val="1240617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2.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theme" Target="../theme/theme8.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6" Type="http://schemas.openxmlformats.org/officeDocument/2006/relationships/theme" Target="../theme/theme9.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253A2E-4EEB-42EF-BC88-AD0BE5B872DB}" type="datetimeFigureOut">
              <a:rPr lang="ru-RU" smtClean="0"/>
              <a:t>06.09.2024</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30313-29A6-4D5B-A27A-B362436FA5D8}" type="slidenum">
              <a:rPr lang="ru-RU" smtClean="0"/>
              <a:t>‹Nº›</a:t>
            </a:fld>
            <a:endParaRPr lang="ru-RU"/>
          </a:p>
        </p:txBody>
      </p:sp>
    </p:spTree>
    <p:extLst>
      <p:ext uri="{BB962C8B-B14F-4D97-AF65-F5344CB8AC3E}">
        <p14:creationId xmlns:p14="http://schemas.microsoft.com/office/powerpoint/2010/main" val="296679277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0" r:id="rId4"/>
    <p:sldLayoutId id="2147483663" r:id="rId5"/>
    <p:sldLayoutId id="2147483650" r:id="rId6"/>
    <p:sldLayoutId id="2147483664"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5" r:id="rId17"/>
    <p:sldLayoutId id="2147483667" r:id="rId18"/>
    <p:sldLayoutId id="2147483668" r:id="rId19"/>
    <p:sldLayoutId id="2147483669" r:id="rId20"/>
    <p:sldLayoutId id="2147483670" r:id="rId21"/>
    <p:sldLayoutId id="2147483671" r:id="rId22"/>
    <p:sldLayoutId id="2147483673"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814" r:id="rId32"/>
    <p:sldLayoutId id="2147483815"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6016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94946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D42BD59-33DC-4ED6-A055-CC017507EB7B}" type="datetimeFigureOut">
              <a:rPr lang="en-US" smtClean="0">
                <a:solidFill>
                  <a:prstClr val="black">
                    <a:tint val="75000"/>
                  </a:prstClr>
                </a:solidFill>
                <a:latin typeface="Calibri"/>
              </a:rPr>
              <a:pPr fontAlgn="auto">
                <a:spcBef>
                  <a:spcPts val="0"/>
                </a:spcBef>
                <a:spcAft>
                  <a:spcPts val="0"/>
                </a:spcAft>
              </a:pPr>
              <a:t>9/6/2024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3903887-50C4-4BF5-92E6-BC00216F1C94}" type="slidenum">
              <a:rPr lang="en-US" smtClean="0">
                <a:solidFill>
                  <a:prstClr val="black">
                    <a:tint val="75000"/>
                  </a:prstClr>
                </a:solidFill>
                <a:latin typeface="Calibri"/>
              </a:rPr>
              <a:pPr fontAlgn="auto">
                <a:spcBef>
                  <a:spcPts val="0"/>
                </a:spcBef>
                <a:spcAft>
                  <a:spcPts val="0"/>
                </a:spcAft>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142715869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94747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3D8CB-D600-41FF-8FF5-D42416942A7C}" type="datetimeFigureOut">
              <a:rPr lang="es-CR" smtClean="0"/>
              <a:t>06/09/2024</a:t>
            </a:fld>
            <a:endParaRPr lang="es-C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2E5C3-C29F-4FA6-96B6-B1AB75DBECF2}" type="slidenum">
              <a:rPr lang="es-CR" smtClean="0"/>
              <a:t>‹Nº›</a:t>
            </a:fld>
            <a:endParaRPr lang="es-CR"/>
          </a:p>
        </p:txBody>
      </p:sp>
    </p:spTree>
    <p:extLst>
      <p:ext uri="{BB962C8B-B14F-4D97-AF65-F5344CB8AC3E}">
        <p14:creationId xmlns:p14="http://schemas.microsoft.com/office/powerpoint/2010/main" val="277713415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E653051-DCC6-3572-C9C7-ABDAEC8770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8DDFC21F-13D1-56C1-56BE-8A3B377D03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2B4DA27B-41E3-2582-6838-EF5E2128EF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27B6C02-E922-4FB5-BF38-8BFC9229244F}" type="datetimeFigureOut">
              <a:rPr lang="es-CR" smtClean="0"/>
              <a:t>06/09/2024</a:t>
            </a:fld>
            <a:endParaRPr lang="es-CR"/>
          </a:p>
        </p:txBody>
      </p:sp>
      <p:sp>
        <p:nvSpPr>
          <p:cNvPr id="5" name="Marcador de pie de página 4">
            <a:extLst>
              <a:ext uri="{FF2B5EF4-FFF2-40B4-BE49-F238E27FC236}">
                <a16:creationId xmlns:a16="http://schemas.microsoft.com/office/drawing/2014/main" id="{39162417-4926-9D3A-BA7D-E1F5741EFE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R"/>
          </a:p>
        </p:txBody>
      </p:sp>
      <p:sp>
        <p:nvSpPr>
          <p:cNvPr id="6" name="Marcador de número de diapositiva 5">
            <a:extLst>
              <a:ext uri="{FF2B5EF4-FFF2-40B4-BE49-F238E27FC236}">
                <a16:creationId xmlns:a16="http://schemas.microsoft.com/office/drawing/2014/main" id="{77952903-4303-A8FF-7CD2-6CEF44E197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F37ABF-F3FC-4AE4-800F-26DB9631B901}" type="slidenum">
              <a:rPr lang="es-CR" smtClean="0"/>
              <a:t>‹Nº›</a:t>
            </a:fld>
            <a:endParaRPr lang="es-CR"/>
          </a:p>
        </p:txBody>
      </p:sp>
    </p:spTree>
    <p:extLst>
      <p:ext uri="{BB962C8B-B14F-4D97-AF65-F5344CB8AC3E}">
        <p14:creationId xmlns:p14="http://schemas.microsoft.com/office/powerpoint/2010/main" val="347095221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Martel DemiBold" pitchFamily="2" charset="77"/>
              </a:defRPr>
            </a:lvl1pPr>
          </a:lstStyle>
          <a:p>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Martel DemiBold" pitchFamily="2" charset="77"/>
              </a:defRPr>
            </a:lvl1pPr>
          </a:lstStyle>
          <a:p>
            <a:r>
              <a:rPr lang="en-US" err="1"/>
              <a:t>www.visuelcolonie.co</a:t>
            </a: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artel DemiBold" pitchFamily="2" charset="77"/>
              </a:defRPr>
            </a:lvl1pPr>
          </a:lstStyle>
          <a:p>
            <a:fld id="{7018E815-6CF9-4663-B367-1F210EBF2DA9}" type="slidenum">
              <a:rPr lang="en-US" smtClean="0"/>
              <a:pPr/>
              <a:t>‹Nº›</a:t>
            </a:fld>
            <a:endParaRPr lang="en-US"/>
          </a:p>
        </p:txBody>
      </p:sp>
    </p:spTree>
    <p:extLst>
      <p:ext uri="{BB962C8B-B14F-4D97-AF65-F5344CB8AC3E}">
        <p14:creationId xmlns:p14="http://schemas.microsoft.com/office/powerpoint/2010/main" val="210390081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b="1" i="0" kern="1200">
          <a:solidFill>
            <a:schemeClr val="tx1"/>
          </a:solidFill>
          <a:latin typeface="Martel DemiBold" pitchFamily="2" charset="77"/>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b="1" i="0" kern="1200">
          <a:solidFill>
            <a:schemeClr val="tx1"/>
          </a:solidFill>
          <a:latin typeface="Martel DemiBold" pitchFamily="2" charset="77"/>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b="1" i="0" kern="1200">
          <a:solidFill>
            <a:schemeClr val="tx1"/>
          </a:solidFill>
          <a:latin typeface="Martel DemiBold" pitchFamily="2" charset="77"/>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b="1" i="0" kern="1200">
          <a:solidFill>
            <a:schemeClr val="tx1"/>
          </a:solidFill>
          <a:latin typeface="Martel DemiBold" pitchFamily="2" charset="77"/>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b="1" i="0" kern="1200">
          <a:solidFill>
            <a:schemeClr val="tx1"/>
          </a:solidFill>
          <a:latin typeface="Martel DemiBold" pitchFamily="2" charset="77"/>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0D35AF4-14FC-06FD-F432-F3FB1ACBCF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A6C53217-A4B7-F1C8-61B8-0AB018B981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BAF86F1C-03DB-3F18-05DC-3E64F1D2D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3484FB-AF27-4066-8E8C-3CB54477D49D}" type="datetimeFigureOut">
              <a:rPr lang="es-CR" smtClean="0"/>
              <a:t>06/09/2024</a:t>
            </a:fld>
            <a:endParaRPr lang="es-CR"/>
          </a:p>
        </p:txBody>
      </p:sp>
      <p:sp>
        <p:nvSpPr>
          <p:cNvPr id="5" name="Marcador de pie de página 4">
            <a:extLst>
              <a:ext uri="{FF2B5EF4-FFF2-40B4-BE49-F238E27FC236}">
                <a16:creationId xmlns:a16="http://schemas.microsoft.com/office/drawing/2014/main" id="{333A75F4-F873-FD75-AFBB-E8EA09254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R"/>
          </a:p>
        </p:txBody>
      </p:sp>
      <p:sp>
        <p:nvSpPr>
          <p:cNvPr id="6" name="Marcador de número de diapositiva 5">
            <a:extLst>
              <a:ext uri="{FF2B5EF4-FFF2-40B4-BE49-F238E27FC236}">
                <a16:creationId xmlns:a16="http://schemas.microsoft.com/office/drawing/2014/main" id="{D3CBDF1C-9BFF-86DE-FDA4-0E736F849C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AA3F82-F336-45A0-B255-DD80D85D99C8}" type="slidenum">
              <a:rPr lang="es-CR" smtClean="0"/>
              <a:t>‹Nº›</a:t>
            </a:fld>
            <a:endParaRPr lang="es-CR"/>
          </a:p>
        </p:txBody>
      </p:sp>
    </p:spTree>
    <p:extLst>
      <p:ext uri="{BB962C8B-B14F-4D97-AF65-F5344CB8AC3E}">
        <p14:creationId xmlns:p14="http://schemas.microsoft.com/office/powerpoint/2010/main" val="16524864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6.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emf"/><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06.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23.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image" Target="../media/image8.emf"/><Relationship Id="rId1" Type="http://schemas.openxmlformats.org/officeDocument/2006/relationships/slideLayout" Target="../slideLayouts/slideLayout1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60.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0.png"/><Relationship Id="rId2" Type="http://schemas.openxmlformats.org/officeDocument/2006/relationships/diagramData" Target="../diagrams/data3.xml"/><Relationship Id="rId1" Type="http://schemas.openxmlformats.org/officeDocument/2006/relationships/slideLayout" Target="../slideLayouts/slideLayout3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0.png"/><Relationship Id="rId2" Type="http://schemas.openxmlformats.org/officeDocument/2006/relationships/diagramData" Target="../diagrams/data4.xml"/><Relationship Id="rId1" Type="http://schemas.openxmlformats.org/officeDocument/2006/relationships/slideLayout" Target="../slideLayouts/slideLayout3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5.png"/><Relationship Id="rId7" Type="http://schemas.openxmlformats.org/officeDocument/2006/relationships/image" Target="../media/image18.emf"/><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1.emf"/><Relationship Id="rId5" Type="http://schemas.openxmlformats.org/officeDocument/2006/relationships/image" Target="../media/image17.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hyperlink" Target="https://www.excelfreeblog.com/tasa-interna-de-retorno/" TargetMode="External"/><Relationship Id="rId2" Type="http://schemas.openxmlformats.org/officeDocument/2006/relationships/image" Target="../media/image70.jpg"/><Relationship Id="rId1" Type="http://schemas.openxmlformats.org/officeDocument/2006/relationships/slideLayout" Target="../slideLayouts/slideLayout124.xml"/><Relationship Id="rId4" Type="http://schemas.openxmlformats.org/officeDocument/2006/relationships/image" Target="../media/image71.jpg"/></Relationships>
</file>

<file path=ppt/slides/_rels/slide33.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42.png"/><Relationship Id="rId7"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125.xml"/><Relationship Id="rId6" Type="http://schemas.openxmlformats.org/officeDocument/2006/relationships/image" Target="../media/image73.png"/><Relationship Id="rId5" Type="http://schemas.openxmlformats.org/officeDocument/2006/relationships/hyperlink" Target="https://www.vidaplena.fi.cr/" TargetMode="Externa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8.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28CFF1B1-037A-2541-9193-48121376361D}"/>
              </a:ext>
            </a:extLst>
          </p:cNvPr>
          <p:cNvSpPr/>
          <p:nvPr/>
        </p:nvSpPr>
        <p:spPr>
          <a:xfrm>
            <a:off x="5669572" y="5309937"/>
            <a:ext cx="6414478" cy="1763963"/>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 name="Imagen 2">
            <a:extLst>
              <a:ext uri="{FF2B5EF4-FFF2-40B4-BE49-F238E27FC236}">
                <a16:creationId xmlns:a16="http://schemas.microsoft.com/office/drawing/2014/main" id="{1943748F-9966-9243-8293-140EA3C5E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00" y="5187563"/>
            <a:ext cx="6191250" cy="1612305"/>
          </a:xfrm>
          <a:prstGeom prst="rect">
            <a:avLst/>
          </a:prstGeom>
        </p:spPr>
      </p:pic>
    </p:spTree>
    <p:extLst>
      <p:ext uri="{BB962C8B-B14F-4D97-AF65-F5344CB8AC3E}">
        <p14:creationId xmlns:p14="http://schemas.microsoft.com/office/powerpoint/2010/main" val="1253074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B6F68A-C387-241B-8804-DB30BF77E686}"/>
              </a:ext>
            </a:extLst>
          </p:cNvPr>
          <p:cNvSpPr>
            <a:spLocks noGrp="1"/>
          </p:cNvSpPr>
          <p:nvPr>
            <p:ph type="title"/>
          </p:nvPr>
        </p:nvSpPr>
        <p:spPr>
          <a:xfrm>
            <a:off x="253313" y="-52124"/>
            <a:ext cx="10515600" cy="1325563"/>
          </a:xfrm>
        </p:spPr>
        <p:txBody>
          <a:bodyPr/>
          <a:lstStyle/>
          <a:p>
            <a:r>
              <a:rPr lang="es-MX" dirty="0"/>
              <a:t>Qué Vamos a Procesar?</a:t>
            </a:r>
            <a:endParaRPr lang="es-CR" dirty="0"/>
          </a:p>
        </p:txBody>
      </p:sp>
      <p:sp>
        <p:nvSpPr>
          <p:cNvPr id="4" name="Marcador de número de diapositiva 3">
            <a:extLst>
              <a:ext uri="{FF2B5EF4-FFF2-40B4-BE49-F238E27FC236}">
                <a16:creationId xmlns:a16="http://schemas.microsoft.com/office/drawing/2014/main" id="{7BB966B9-4CF0-00FE-3A6A-E837890A21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E815-6CF9-4663-B367-1F210EBF2DA9}" type="slidenum">
              <a:rPr kumimoji="0" lang="en-US" sz="1200" b="1" i="0" u="none" strike="noStrike" kern="1200" cap="none" spc="0" normalizeH="0" baseline="0" noProof="0" smtClean="0">
                <a:ln>
                  <a:noFill/>
                </a:ln>
                <a:solidFill>
                  <a:srgbClr val="000000">
                    <a:tint val="75000"/>
                  </a:srgbClr>
                </a:solidFill>
                <a:effectLst/>
                <a:uLnTx/>
                <a:uFillTx/>
                <a:latin typeface="Martel DemiBold"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000000">
                  <a:tint val="75000"/>
                </a:srgbClr>
              </a:solidFill>
              <a:effectLst/>
              <a:uLnTx/>
              <a:uFillTx/>
              <a:latin typeface="Martel DemiBold" pitchFamily="2" charset="77"/>
              <a:ea typeface="+mn-ea"/>
              <a:cs typeface="+mn-cs"/>
            </a:endParaRPr>
          </a:p>
        </p:txBody>
      </p:sp>
      <p:graphicFrame>
        <p:nvGraphicFramePr>
          <p:cNvPr id="5" name="Diagrama 4">
            <a:extLst>
              <a:ext uri="{FF2B5EF4-FFF2-40B4-BE49-F238E27FC236}">
                <a16:creationId xmlns:a16="http://schemas.microsoft.com/office/drawing/2014/main" id="{2212A4B3-08D8-EF2C-9095-27C39CB80462}"/>
              </a:ext>
            </a:extLst>
          </p:cNvPr>
          <p:cNvGraphicFramePr/>
          <p:nvPr>
            <p:extLst>
              <p:ext uri="{D42A27DB-BD31-4B8C-83A1-F6EECF244321}">
                <p14:modId xmlns:p14="http://schemas.microsoft.com/office/powerpoint/2010/main" val="181126440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1779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EBB65E49-5337-40E3-9DBD-146D14EA0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2"/>
            <a:ext cx="12192000" cy="452261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E859509F-94DC-4952-A3B5-1EFAA2F52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68276" y="5"/>
            <a:ext cx="4023722" cy="4522603"/>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6B1AF2CB-1EFE-4962-A8DC-2D3CE4736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7200" y="-5"/>
            <a:ext cx="11743606" cy="4513113"/>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2232531E-9E20-48D1-A119-C05304D9E8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 y="-9506"/>
            <a:ext cx="12200801" cy="4532114"/>
          </a:xfrm>
          <a:prstGeom prst="rect">
            <a:avLst/>
          </a:prstGeom>
          <a:gradFill>
            <a:gsLst>
              <a:gs pos="0">
                <a:srgbClr val="000000">
                  <a:alpha val="51000"/>
                </a:srgbClr>
              </a:gs>
              <a:gs pos="74000">
                <a:schemeClr val="accent1">
                  <a:alpha val="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17AA014B-79A8-4BEC-893F-423182880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679585"/>
          </a:xfrm>
          <a:prstGeom prst="rect">
            <a:avLst/>
          </a:prstGeom>
          <a:gradFill>
            <a:gsLst>
              <a:gs pos="20000">
                <a:schemeClr val="accent1">
                  <a:alpha val="9000"/>
                </a:schemeClr>
              </a:gs>
              <a:gs pos="100000">
                <a:srgbClr val="000000">
                  <a:alpha val="67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564D0191-9AD4-A745-7650-332551ABA998}"/>
              </a:ext>
            </a:extLst>
          </p:cNvPr>
          <p:cNvSpPr>
            <a:spLocks noGrp="1"/>
          </p:cNvSpPr>
          <p:nvPr>
            <p:ph type="ctrTitle"/>
          </p:nvPr>
        </p:nvSpPr>
        <p:spPr>
          <a:xfrm>
            <a:off x="1371598" y="533514"/>
            <a:ext cx="9617105" cy="1999602"/>
          </a:xfrm>
        </p:spPr>
        <p:txBody>
          <a:bodyPr>
            <a:normAutofit/>
          </a:bodyPr>
          <a:lstStyle/>
          <a:p>
            <a:pPr algn="l"/>
            <a:r>
              <a:rPr lang="es-CR" sz="4800">
                <a:solidFill>
                  <a:srgbClr val="FFFFFF"/>
                </a:solidFill>
              </a:rPr>
              <a:t>Aporte a los Objetivos Desarrollo Sostenible. </a:t>
            </a:r>
          </a:p>
        </p:txBody>
      </p:sp>
      <p:sp>
        <p:nvSpPr>
          <p:cNvPr id="3" name="Subtítulo 2">
            <a:extLst>
              <a:ext uri="{FF2B5EF4-FFF2-40B4-BE49-F238E27FC236}">
                <a16:creationId xmlns:a16="http://schemas.microsoft.com/office/drawing/2014/main" id="{C7AA494C-E3B0-42D0-C57C-A0E0E2918D7D}"/>
              </a:ext>
            </a:extLst>
          </p:cNvPr>
          <p:cNvSpPr>
            <a:spLocks noGrp="1"/>
          </p:cNvSpPr>
          <p:nvPr>
            <p:ph type="subTitle" idx="1"/>
          </p:nvPr>
        </p:nvSpPr>
        <p:spPr>
          <a:xfrm>
            <a:off x="1371598" y="2822040"/>
            <a:ext cx="9617105" cy="441877"/>
          </a:xfrm>
        </p:spPr>
        <p:txBody>
          <a:bodyPr>
            <a:normAutofit/>
          </a:bodyPr>
          <a:lstStyle/>
          <a:p>
            <a:pPr algn="l"/>
            <a:r>
              <a:rPr lang="es-CR" sz="2000">
                <a:solidFill>
                  <a:srgbClr val="FFFFFF"/>
                </a:solidFill>
              </a:rPr>
              <a:t>Proyecto Gasificación Residuos Sólidos Municipales</a:t>
            </a:r>
          </a:p>
        </p:txBody>
      </p:sp>
      <p:pic>
        <p:nvPicPr>
          <p:cNvPr id="5" name="Imagen 4">
            <a:extLst>
              <a:ext uri="{FF2B5EF4-FFF2-40B4-BE49-F238E27FC236}">
                <a16:creationId xmlns:a16="http://schemas.microsoft.com/office/drawing/2014/main" id="{ED0AA7AE-B7E5-DD20-35A1-DE6BE364A391}"/>
              </a:ext>
            </a:extLst>
          </p:cNvPr>
          <p:cNvPicPr>
            <a:picLocks noChangeAspect="1"/>
          </p:cNvPicPr>
          <p:nvPr/>
        </p:nvPicPr>
        <p:blipFill rotWithShape="1">
          <a:blip r:embed="rId2"/>
          <a:srcRect l="2010" r="138" b="1"/>
          <a:stretch/>
        </p:blipFill>
        <p:spPr>
          <a:xfrm>
            <a:off x="898211" y="3579621"/>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7" name="Imagen 6">
            <a:extLst>
              <a:ext uri="{FF2B5EF4-FFF2-40B4-BE49-F238E27FC236}">
                <a16:creationId xmlns:a16="http://schemas.microsoft.com/office/drawing/2014/main" id="{D9534F6B-324A-8396-C73C-E461BA637814}"/>
              </a:ext>
            </a:extLst>
          </p:cNvPr>
          <p:cNvPicPr>
            <a:picLocks noChangeAspect="1"/>
          </p:cNvPicPr>
          <p:nvPr/>
        </p:nvPicPr>
        <p:blipFill rotWithShape="1">
          <a:blip r:embed="rId3"/>
          <a:srcRect r="888" b="3"/>
          <a:stretch/>
        </p:blipFill>
        <p:spPr>
          <a:xfrm>
            <a:off x="3594811" y="3579621"/>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9" name="Imagen 8">
            <a:extLst>
              <a:ext uri="{FF2B5EF4-FFF2-40B4-BE49-F238E27FC236}">
                <a16:creationId xmlns:a16="http://schemas.microsoft.com/office/drawing/2014/main" id="{6553B551-6311-3C78-4207-AEBEC4FA4189}"/>
              </a:ext>
            </a:extLst>
          </p:cNvPr>
          <p:cNvPicPr>
            <a:picLocks noChangeAspect="1"/>
          </p:cNvPicPr>
          <p:nvPr/>
        </p:nvPicPr>
        <p:blipFill rotWithShape="1">
          <a:blip r:embed="rId4"/>
          <a:srcRect r="871" b="1"/>
          <a:stretch/>
        </p:blipFill>
        <p:spPr>
          <a:xfrm>
            <a:off x="6294809" y="3579621"/>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11" name="Imagen 10">
            <a:extLst>
              <a:ext uri="{FF2B5EF4-FFF2-40B4-BE49-F238E27FC236}">
                <a16:creationId xmlns:a16="http://schemas.microsoft.com/office/drawing/2014/main" id="{D401205D-5543-20C5-E682-DE1A50BF887A}"/>
              </a:ext>
            </a:extLst>
          </p:cNvPr>
          <p:cNvPicPr>
            <a:picLocks noChangeAspect="1"/>
          </p:cNvPicPr>
          <p:nvPr/>
        </p:nvPicPr>
        <p:blipFill rotWithShape="1">
          <a:blip r:embed="rId5"/>
          <a:srcRect t="847" r="1" b="878"/>
          <a:stretch/>
        </p:blipFill>
        <p:spPr>
          <a:xfrm>
            <a:off x="9051869" y="3579621"/>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Tree>
    <p:extLst>
      <p:ext uri="{BB962C8B-B14F-4D97-AF65-F5344CB8AC3E}">
        <p14:creationId xmlns:p14="http://schemas.microsoft.com/office/powerpoint/2010/main" val="414931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22332-67B2-E871-24E8-F164C36C56F3}"/>
              </a:ext>
            </a:extLst>
          </p:cNvPr>
          <p:cNvSpPr>
            <a:spLocks noGrp="1"/>
          </p:cNvSpPr>
          <p:nvPr>
            <p:ph type="title"/>
          </p:nvPr>
        </p:nvSpPr>
        <p:spPr/>
        <p:txBody>
          <a:bodyPr/>
          <a:lstStyle/>
          <a:p>
            <a:r>
              <a:rPr lang="es-MX" dirty="0"/>
              <a:t>Impactos Ambientales Mitigados</a:t>
            </a:r>
            <a:endParaRPr lang="es-CR" dirty="0"/>
          </a:p>
        </p:txBody>
      </p:sp>
      <p:pic>
        <p:nvPicPr>
          <p:cNvPr id="5" name="Imagen 4">
            <a:extLst>
              <a:ext uri="{FF2B5EF4-FFF2-40B4-BE49-F238E27FC236}">
                <a16:creationId xmlns:a16="http://schemas.microsoft.com/office/drawing/2014/main" id="{AB7CDA7E-6839-6CE4-3125-09D14EB8AB38}"/>
              </a:ext>
            </a:extLst>
          </p:cNvPr>
          <p:cNvPicPr>
            <a:picLocks noChangeAspect="1"/>
          </p:cNvPicPr>
          <p:nvPr/>
        </p:nvPicPr>
        <p:blipFill>
          <a:blip r:embed="rId2"/>
          <a:stretch>
            <a:fillRect/>
          </a:stretch>
        </p:blipFill>
        <p:spPr>
          <a:xfrm>
            <a:off x="671665" y="2028519"/>
            <a:ext cx="5517776" cy="3912536"/>
          </a:xfrm>
          <a:prstGeom prst="rect">
            <a:avLst/>
          </a:prstGeom>
        </p:spPr>
      </p:pic>
      <p:pic>
        <p:nvPicPr>
          <p:cNvPr id="4" name="Imagen 3">
            <a:extLst>
              <a:ext uri="{FF2B5EF4-FFF2-40B4-BE49-F238E27FC236}">
                <a16:creationId xmlns:a16="http://schemas.microsoft.com/office/drawing/2014/main" id="{6EBB0B13-9212-DAB2-B058-962B669AB508}"/>
              </a:ext>
            </a:extLst>
          </p:cNvPr>
          <p:cNvPicPr>
            <a:picLocks noChangeAspect="1"/>
          </p:cNvPicPr>
          <p:nvPr/>
        </p:nvPicPr>
        <p:blipFill>
          <a:blip r:embed="rId3"/>
          <a:stretch>
            <a:fillRect/>
          </a:stretch>
        </p:blipFill>
        <p:spPr>
          <a:xfrm>
            <a:off x="6189441" y="2028520"/>
            <a:ext cx="5386316" cy="3912536"/>
          </a:xfrm>
          <a:prstGeom prst="rect">
            <a:avLst/>
          </a:prstGeom>
        </p:spPr>
      </p:pic>
      <p:sp>
        <p:nvSpPr>
          <p:cNvPr id="7" name="Rectángulo: esquinas redondeadas 6">
            <a:extLst>
              <a:ext uri="{FF2B5EF4-FFF2-40B4-BE49-F238E27FC236}">
                <a16:creationId xmlns:a16="http://schemas.microsoft.com/office/drawing/2014/main" id="{3588F977-B0CC-60E5-29D9-1099621CABBF}"/>
              </a:ext>
            </a:extLst>
          </p:cNvPr>
          <p:cNvSpPr/>
          <p:nvPr/>
        </p:nvSpPr>
        <p:spPr>
          <a:xfrm>
            <a:off x="1955980" y="6112475"/>
            <a:ext cx="2949146" cy="535460"/>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t>191,293,21 Ton CO2/año</a:t>
            </a:r>
            <a:endParaRPr lang="es-CR" dirty="0"/>
          </a:p>
        </p:txBody>
      </p:sp>
      <p:sp>
        <p:nvSpPr>
          <p:cNvPr id="8" name="Rectángulo: esquinas redondeadas 7">
            <a:extLst>
              <a:ext uri="{FF2B5EF4-FFF2-40B4-BE49-F238E27FC236}">
                <a16:creationId xmlns:a16="http://schemas.microsoft.com/office/drawing/2014/main" id="{E27170B5-584C-BE4B-C6F4-CF9FD25227D9}"/>
              </a:ext>
            </a:extLst>
          </p:cNvPr>
          <p:cNvSpPr/>
          <p:nvPr/>
        </p:nvSpPr>
        <p:spPr>
          <a:xfrm>
            <a:off x="7415305" y="6112475"/>
            <a:ext cx="3361544" cy="535460"/>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t>527 Ton CO2/litro Diesel / año</a:t>
            </a:r>
            <a:endParaRPr lang="es-CR" dirty="0"/>
          </a:p>
        </p:txBody>
      </p:sp>
    </p:spTree>
    <p:extLst>
      <p:ext uri="{BB962C8B-B14F-4D97-AF65-F5344CB8AC3E}">
        <p14:creationId xmlns:p14="http://schemas.microsoft.com/office/powerpoint/2010/main" val="2301367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FD2251F-8283-D2A0-2403-95B4329859C3}"/>
              </a:ext>
            </a:extLst>
          </p:cNvPr>
          <p:cNvSpPr>
            <a:spLocks noGrp="1"/>
          </p:cNvSpPr>
          <p:nvPr>
            <p:ph type="title"/>
          </p:nvPr>
        </p:nvSpPr>
        <p:spPr>
          <a:xfrm>
            <a:off x="630936" y="502920"/>
            <a:ext cx="3419856" cy="1463040"/>
          </a:xfrm>
        </p:spPr>
        <p:txBody>
          <a:bodyPr anchor="ctr">
            <a:normAutofit/>
          </a:bodyPr>
          <a:lstStyle/>
          <a:p>
            <a:r>
              <a:rPr lang="es-MX" sz="3000" dirty="0"/>
              <a:t>Beneficios Ambientales</a:t>
            </a:r>
            <a:endParaRPr lang="es-CR" sz="3000" dirty="0"/>
          </a:p>
        </p:txBody>
      </p:sp>
      <p:sp>
        <p:nvSpPr>
          <p:cNvPr id="11"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99F43B35-B2DB-2716-C2EE-09AB3A9FE8C5}"/>
              </a:ext>
            </a:extLst>
          </p:cNvPr>
          <p:cNvPicPr>
            <a:picLocks noChangeAspect="1"/>
          </p:cNvPicPr>
          <p:nvPr/>
        </p:nvPicPr>
        <p:blipFill>
          <a:blip r:embed="rId2"/>
          <a:stretch>
            <a:fillRect/>
          </a:stretch>
        </p:blipFill>
        <p:spPr>
          <a:xfrm>
            <a:off x="630936" y="2307482"/>
            <a:ext cx="5588043" cy="4047598"/>
          </a:xfrm>
          <a:prstGeom prst="rect">
            <a:avLst/>
          </a:prstGeom>
        </p:spPr>
      </p:pic>
      <p:sp>
        <p:nvSpPr>
          <p:cNvPr id="8" name="Rectángulo: esquinas redondeadas 7">
            <a:extLst>
              <a:ext uri="{FF2B5EF4-FFF2-40B4-BE49-F238E27FC236}">
                <a16:creationId xmlns:a16="http://schemas.microsoft.com/office/drawing/2014/main" id="{3694A689-736E-E512-73AB-AEC8E280D4E1}"/>
              </a:ext>
            </a:extLst>
          </p:cNvPr>
          <p:cNvSpPr/>
          <p:nvPr/>
        </p:nvSpPr>
        <p:spPr>
          <a:xfrm>
            <a:off x="1882065" y="6436311"/>
            <a:ext cx="2780469" cy="346229"/>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s-MX" dirty="0"/>
              <a:t>14,000 m3 </a:t>
            </a:r>
            <a:r>
              <a:rPr lang="es-MX" dirty="0" err="1"/>
              <a:t>lixciviados</a:t>
            </a:r>
            <a:r>
              <a:rPr lang="es-MX" dirty="0"/>
              <a:t>/año</a:t>
            </a:r>
            <a:endParaRPr lang="es-CR" dirty="0"/>
          </a:p>
        </p:txBody>
      </p:sp>
      <p:pic>
        <p:nvPicPr>
          <p:cNvPr id="10" name="Imagen 9">
            <a:extLst>
              <a:ext uri="{FF2B5EF4-FFF2-40B4-BE49-F238E27FC236}">
                <a16:creationId xmlns:a16="http://schemas.microsoft.com/office/drawing/2014/main" id="{26B2ED0A-C700-273D-9524-134FE9EFDC6D}"/>
              </a:ext>
            </a:extLst>
          </p:cNvPr>
          <p:cNvPicPr>
            <a:picLocks noChangeAspect="1"/>
          </p:cNvPicPr>
          <p:nvPr/>
        </p:nvPicPr>
        <p:blipFill>
          <a:blip r:embed="rId3"/>
          <a:stretch>
            <a:fillRect/>
          </a:stretch>
        </p:blipFill>
        <p:spPr>
          <a:xfrm>
            <a:off x="6312036" y="2307482"/>
            <a:ext cx="5586549" cy="4047598"/>
          </a:xfrm>
          <a:prstGeom prst="rect">
            <a:avLst/>
          </a:prstGeom>
        </p:spPr>
      </p:pic>
      <p:grpSp>
        <p:nvGrpSpPr>
          <p:cNvPr id="12" name="Grupo 11">
            <a:extLst>
              <a:ext uri="{FF2B5EF4-FFF2-40B4-BE49-F238E27FC236}">
                <a16:creationId xmlns:a16="http://schemas.microsoft.com/office/drawing/2014/main" id="{6F821B61-20D7-900C-7F7D-97D4C4FDD45E}"/>
              </a:ext>
            </a:extLst>
          </p:cNvPr>
          <p:cNvGrpSpPr/>
          <p:nvPr/>
        </p:nvGrpSpPr>
        <p:grpSpPr>
          <a:xfrm>
            <a:off x="5547769" y="808648"/>
            <a:ext cx="851583" cy="851583"/>
            <a:chOff x="19004639" y="5175803"/>
            <a:chExt cx="3269574" cy="3269572"/>
          </a:xfrm>
        </p:grpSpPr>
        <p:sp>
          <p:nvSpPr>
            <p:cNvPr id="13" name="Oval 39">
              <a:extLst>
                <a:ext uri="{FF2B5EF4-FFF2-40B4-BE49-F238E27FC236}">
                  <a16:creationId xmlns:a16="http://schemas.microsoft.com/office/drawing/2014/main" id="{9D9BAE42-727F-9927-997E-8B51EA285A2D}"/>
                </a:ext>
              </a:extLst>
            </p:cNvPr>
            <p:cNvSpPr/>
            <p:nvPr/>
          </p:nvSpPr>
          <p:spPr>
            <a:xfrm>
              <a:off x="19004639" y="5175803"/>
              <a:ext cx="3269574" cy="3269572"/>
            </a:xfrm>
            <a:prstGeom prst="ellipse">
              <a:avLst/>
            </a:prstGeom>
            <a:solidFill>
              <a:srgbClr val="008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latin typeface="Martel DemiBold" pitchFamily="2" charset="77"/>
              </a:endParaRPr>
            </a:p>
          </p:txBody>
        </p:sp>
        <p:pic>
          <p:nvPicPr>
            <p:cNvPr id="14" name="Imagen 13">
              <a:extLst>
                <a:ext uri="{FF2B5EF4-FFF2-40B4-BE49-F238E27FC236}">
                  <a16:creationId xmlns:a16="http://schemas.microsoft.com/office/drawing/2014/main" id="{5A3CF177-F894-A128-C699-1C7659B4DD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99304" y="6296239"/>
              <a:ext cx="1879600" cy="1028700"/>
            </a:xfrm>
            <a:prstGeom prst="rect">
              <a:avLst/>
            </a:prstGeom>
          </p:spPr>
        </p:pic>
      </p:grpSp>
      <p:sp>
        <p:nvSpPr>
          <p:cNvPr id="15" name="Rectángulo: esquinas redondeadas 14">
            <a:extLst>
              <a:ext uri="{FF2B5EF4-FFF2-40B4-BE49-F238E27FC236}">
                <a16:creationId xmlns:a16="http://schemas.microsoft.com/office/drawing/2014/main" id="{A1C4044B-D802-1D13-E80C-CD4BDB5FD423}"/>
              </a:ext>
            </a:extLst>
          </p:cNvPr>
          <p:cNvSpPr/>
          <p:nvPr/>
        </p:nvSpPr>
        <p:spPr>
          <a:xfrm>
            <a:off x="7846790" y="6436311"/>
            <a:ext cx="2780469" cy="346229"/>
          </a:xfrm>
          <a:prstGeom prst="roundRect">
            <a:avLst/>
          </a:prstGeom>
          <a:solidFill>
            <a:schemeClr val="tx2">
              <a:lumMod val="75000"/>
              <a:lumOff val="2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s-MX" dirty="0"/>
              <a:t>2,023 Ton Metano/año</a:t>
            </a:r>
            <a:endParaRPr lang="es-CR" dirty="0"/>
          </a:p>
        </p:txBody>
      </p:sp>
    </p:spTree>
    <p:extLst>
      <p:ext uri="{BB962C8B-B14F-4D97-AF65-F5344CB8AC3E}">
        <p14:creationId xmlns:p14="http://schemas.microsoft.com/office/powerpoint/2010/main" val="1490495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D2251F-8283-D2A0-2403-95B4329859C3}"/>
              </a:ext>
            </a:extLst>
          </p:cNvPr>
          <p:cNvSpPr>
            <a:spLocks noGrp="1"/>
          </p:cNvSpPr>
          <p:nvPr>
            <p:ph type="title"/>
          </p:nvPr>
        </p:nvSpPr>
        <p:spPr>
          <a:xfrm>
            <a:off x="630936" y="502920"/>
            <a:ext cx="3419856" cy="1463040"/>
          </a:xfrm>
        </p:spPr>
        <p:txBody>
          <a:bodyPr anchor="ctr">
            <a:normAutofit/>
          </a:bodyPr>
          <a:lstStyle/>
          <a:p>
            <a:r>
              <a:rPr lang="es-MX" sz="3000" dirty="0"/>
              <a:t>Beneficios Ambientales</a:t>
            </a:r>
            <a:endParaRPr lang="es-CR" sz="3000" dirty="0"/>
          </a:p>
        </p:txBody>
      </p:sp>
      <p:sp>
        <p:nvSpPr>
          <p:cNvPr id="3" name="Marcador de contenido 2">
            <a:extLst>
              <a:ext uri="{FF2B5EF4-FFF2-40B4-BE49-F238E27FC236}">
                <a16:creationId xmlns:a16="http://schemas.microsoft.com/office/drawing/2014/main" id="{79566B9A-20B0-EB72-CD40-D364DBD18869}"/>
              </a:ext>
            </a:extLst>
          </p:cNvPr>
          <p:cNvSpPr>
            <a:spLocks noGrp="1"/>
          </p:cNvSpPr>
          <p:nvPr>
            <p:ph idx="1"/>
          </p:nvPr>
        </p:nvSpPr>
        <p:spPr>
          <a:xfrm>
            <a:off x="1439956" y="4001632"/>
            <a:ext cx="10180913" cy="2594477"/>
          </a:xfrm>
        </p:spPr>
        <p:txBody>
          <a:bodyPr anchor="ctr">
            <a:normAutofit/>
          </a:bodyPr>
          <a:lstStyle/>
          <a:p>
            <a:r>
              <a:rPr lang="es-MX" sz="2200" dirty="0"/>
              <a:t>1- Sacar de la Flotilla vehicular del país el </a:t>
            </a:r>
            <a:r>
              <a:rPr lang="es-MX" sz="2200" dirty="0">
                <a:highlight>
                  <a:srgbClr val="C0C0C0"/>
                </a:highlight>
              </a:rPr>
              <a:t>4,7</a:t>
            </a:r>
            <a:r>
              <a:rPr lang="es-MX" sz="2200" dirty="0"/>
              <a:t>%. </a:t>
            </a:r>
          </a:p>
          <a:p>
            <a:r>
              <a:rPr lang="pt-BR" sz="2200" dirty="0"/>
              <a:t>2- Compensa </a:t>
            </a:r>
            <a:r>
              <a:rPr lang="pt-BR" sz="2200" dirty="0" err="1"/>
              <a:t>sembrar</a:t>
            </a:r>
            <a:r>
              <a:rPr lang="pt-BR" sz="2200" dirty="0"/>
              <a:t> </a:t>
            </a:r>
            <a:r>
              <a:rPr lang="pt-BR" sz="2200" dirty="0">
                <a:highlight>
                  <a:srgbClr val="C0C0C0"/>
                </a:highlight>
              </a:rPr>
              <a:t>31,882 </a:t>
            </a:r>
            <a:r>
              <a:rPr lang="pt-BR" sz="2200" dirty="0" err="1"/>
              <a:t>Hectáreas</a:t>
            </a:r>
            <a:r>
              <a:rPr lang="pt-BR" sz="2200" dirty="0"/>
              <a:t> de Terreno</a:t>
            </a:r>
          </a:p>
          <a:p>
            <a:r>
              <a:rPr lang="es-MX" sz="2200" dirty="0"/>
              <a:t>3- Reduce el consumo petróleo en </a:t>
            </a:r>
            <a:r>
              <a:rPr lang="es-MX" sz="2200" dirty="0">
                <a:highlight>
                  <a:srgbClr val="C0C0C0"/>
                </a:highlight>
              </a:rPr>
              <a:t>3.74%</a:t>
            </a:r>
            <a:r>
              <a:rPr lang="es-MX" sz="2200" dirty="0"/>
              <a:t> aportando a la transición energética del país. </a:t>
            </a:r>
          </a:p>
          <a:p>
            <a:endParaRPr lang="es-CR" sz="2200" dirty="0"/>
          </a:p>
        </p:txBody>
      </p:sp>
      <p:pic>
        <p:nvPicPr>
          <p:cNvPr id="4" name="Imagen 3">
            <a:extLst>
              <a:ext uri="{FF2B5EF4-FFF2-40B4-BE49-F238E27FC236}">
                <a16:creationId xmlns:a16="http://schemas.microsoft.com/office/drawing/2014/main" id="{7384B1DE-028D-A17D-3574-C26CB08FF360}"/>
              </a:ext>
            </a:extLst>
          </p:cNvPr>
          <p:cNvPicPr>
            <a:picLocks noChangeAspect="1"/>
          </p:cNvPicPr>
          <p:nvPr/>
        </p:nvPicPr>
        <p:blipFill>
          <a:blip r:embed="rId2"/>
          <a:stretch>
            <a:fillRect/>
          </a:stretch>
        </p:blipFill>
        <p:spPr>
          <a:xfrm>
            <a:off x="1545584" y="1965960"/>
            <a:ext cx="8020063" cy="1798617"/>
          </a:xfrm>
          <a:prstGeom prst="rect">
            <a:avLst/>
          </a:prstGeom>
        </p:spPr>
      </p:pic>
      <p:grpSp>
        <p:nvGrpSpPr>
          <p:cNvPr id="6" name="Grupo 5">
            <a:extLst>
              <a:ext uri="{FF2B5EF4-FFF2-40B4-BE49-F238E27FC236}">
                <a16:creationId xmlns:a16="http://schemas.microsoft.com/office/drawing/2014/main" id="{861C5093-EBDC-50AE-B13E-BB1FB36EDC9D}"/>
              </a:ext>
            </a:extLst>
          </p:cNvPr>
          <p:cNvGrpSpPr/>
          <p:nvPr/>
        </p:nvGrpSpPr>
        <p:grpSpPr>
          <a:xfrm>
            <a:off x="3625000" y="808649"/>
            <a:ext cx="851583" cy="851583"/>
            <a:chOff x="19004639" y="5175803"/>
            <a:chExt cx="3269574" cy="3269572"/>
          </a:xfrm>
        </p:grpSpPr>
        <p:sp>
          <p:nvSpPr>
            <p:cNvPr id="7" name="Oval 39">
              <a:extLst>
                <a:ext uri="{FF2B5EF4-FFF2-40B4-BE49-F238E27FC236}">
                  <a16:creationId xmlns:a16="http://schemas.microsoft.com/office/drawing/2014/main" id="{5FCFE43F-B845-17F7-19A7-3AD3C5A9A56C}"/>
                </a:ext>
              </a:extLst>
            </p:cNvPr>
            <p:cNvSpPr/>
            <p:nvPr/>
          </p:nvSpPr>
          <p:spPr>
            <a:xfrm>
              <a:off x="19004639" y="5175803"/>
              <a:ext cx="3269574" cy="3269572"/>
            </a:xfrm>
            <a:prstGeom prst="ellipse">
              <a:avLst/>
            </a:prstGeom>
            <a:solidFill>
              <a:srgbClr val="008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latin typeface="Martel DemiBold" pitchFamily="2" charset="77"/>
              </a:endParaRPr>
            </a:p>
          </p:txBody>
        </p:sp>
        <p:pic>
          <p:nvPicPr>
            <p:cNvPr id="12" name="Imagen 11">
              <a:extLst>
                <a:ext uri="{FF2B5EF4-FFF2-40B4-BE49-F238E27FC236}">
                  <a16:creationId xmlns:a16="http://schemas.microsoft.com/office/drawing/2014/main" id="{B67AABAC-C9C2-A1F5-DAB2-EF5FA35FF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99304" y="6296239"/>
              <a:ext cx="1879600" cy="1028700"/>
            </a:xfrm>
            <a:prstGeom prst="rect">
              <a:avLst/>
            </a:prstGeom>
          </p:spPr>
        </p:pic>
      </p:grpSp>
    </p:spTree>
    <p:extLst>
      <p:ext uri="{BB962C8B-B14F-4D97-AF65-F5344CB8AC3E}">
        <p14:creationId xmlns:p14="http://schemas.microsoft.com/office/powerpoint/2010/main" val="1528995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9005B2-B0EB-84B9-AC81-945352DFD842}"/>
              </a:ext>
            </a:extLst>
          </p:cNvPr>
          <p:cNvSpPr>
            <a:spLocks noGrp="1"/>
          </p:cNvSpPr>
          <p:nvPr>
            <p:ph type="title"/>
          </p:nvPr>
        </p:nvSpPr>
        <p:spPr>
          <a:xfrm>
            <a:off x="640080" y="325369"/>
            <a:ext cx="4368602" cy="1956841"/>
          </a:xfrm>
        </p:spPr>
        <p:txBody>
          <a:bodyPr anchor="b">
            <a:normAutofit/>
          </a:bodyPr>
          <a:lstStyle/>
          <a:p>
            <a:r>
              <a:rPr lang="es-CR" sz="5400" dirty="0"/>
              <a:t>Beneficios Sociales</a:t>
            </a:r>
          </a:p>
        </p:txBody>
      </p:sp>
      <p:sp>
        <p:nvSpPr>
          <p:cNvPr id="3" name="Marcador de contenido 2">
            <a:extLst>
              <a:ext uri="{FF2B5EF4-FFF2-40B4-BE49-F238E27FC236}">
                <a16:creationId xmlns:a16="http://schemas.microsoft.com/office/drawing/2014/main" id="{4C940EE3-AAFC-95B4-5DCE-570645476921}"/>
              </a:ext>
            </a:extLst>
          </p:cNvPr>
          <p:cNvSpPr>
            <a:spLocks noGrp="1"/>
          </p:cNvSpPr>
          <p:nvPr>
            <p:ph idx="1"/>
          </p:nvPr>
        </p:nvSpPr>
        <p:spPr>
          <a:xfrm>
            <a:off x="640080" y="2872899"/>
            <a:ext cx="4243589" cy="3320668"/>
          </a:xfrm>
        </p:spPr>
        <p:txBody>
          <a:bodyPr>
            <a:normAutofit/>
          </a:bodyPr>
          <a:lstStyle/>
          <a:p>
            <a:r>
              <a:rPr lang="es-CR" sz="1700" dirty="0"/>
              <a:t>Beneficios Empleos Directos e Indirectos</a:t>
            </a:r>
          </a:p>
          <a:p>
            <a:pPr lvl="1">
              <a:buFont typeface="Courier New" panose="02070309020205020404" pitchFamily="49" charset="0"/>
              <a:buChar char="o"/>
            </a:pPr>
            <a:r>
              <a:rPr lang="es-MX" sz="1700" dirty="0"/>
              <a:t>Generación de 150 empleos directos</a:t>
            </a:r>
          </a:p>
          <a:p>
            <a:pPr lvl="1">
              <a:buFont typeface="Courier New" panose="02070309020205020404" pitchFamily="49" charset="0"/>
              <a:buChar char="o"/>
            </a:pPr>
            <a:r>
              <a:rPr lang="es-MX" sz="1700" dirty="0"/>
              <a:t>Generación de  300 empleos indirectos </a:t>
            </a:r>
          </a:p>
          <a:p>
            <a:r>
              <a:rPr lang="es-CR" sz="1700" dirty="0"/>
              <a:t>Población</a:t>
            </a:r>
          </a:p>
          <a:p>
            <a:pPr lvl="1">
              <a:buFont typeface="Courier New" panose="02070309020205020404" pitchFamily="49" charset="0"/>
              <a:buChar char="o"/>
            </a:pPr>
            <a:r>
              <a:rPr lang="es-MX" sz="1700" dirty="0"/>
              <a:t>Educación</a:t>
            </a:r>
          </a:p>
          <a:p>
            <a:pPr lvl="1">
              <a:buFont typeface="Courier New" panose="02070309020205020404" pitchFamily="49" charset="0"/>
              <a:buChar char="o"/>
            </a:pPr>
            <a:r>
              <a:rPr lang="es-MX" sz="1700" dirty="0"/>
              <a:t>Reducción de enfermedades </a:t>
            </a:r>
          </a:p>
          <a:p>
            <a:pPr lvl="1">
              <a:buFont typeface="Courier New" panose="02070309020205020404" pitchFamily="49" charset="0"/>
              <a:buChar char="o"/>
            </a:pPr>
            <a:r>
              <a:rPr lang="es-MX" sz="1700" dirty="0"/>
              <a:t>Incendios en viviendas</a:t>
            </a:r>
          </a:p>
          <a:p>
            <a:pPr lvl="1">
              <a:buFont typeface="Courier New" panose="02070309020205020404" pitchFamily="49" charset="0"/>
              <a:buChar char="o"/>
            </a:pPr>
            <a:r>
              <a:rPr lang="es-MX" sz="1700" dirty="0"/>
              <a:t>Encadenamientos de valor</a:t>
            </a:r>
          </a:p>
          <a:p>
            <a:pPr lvl="1">
              <a:buFont typeface="Courier New" panose="02070309020205020404" pitchFamily="49" charset="0"/>
              <a:buChar char="o"/>
            </a:pPr>
            <a:endParaRPr lang="es-CR" sz="1700" dirty="0"/>
          </a:p>
        </p:txBody>
      </p:sp>
      <p:pic>
        <p:nvPicPr>
          <p:cNvPr id="5" name="Imagen 4">
            <a:extLst>
              <a:ext uri="{FF2B5EF4-FFF2-40B4-BE49-F238E27FC236}">
                <a16:creationId xmlns:a16="http://schemas.microsoft.com/office/drawing/2014/main" id="{3BBDD434-7ECA-F0F0-C0F4-B71D4DBE90D3}"/>
              </a:ext>
            </a:extLst>
          </p:cNvPr>
          <p:cNvPicPr>
            <a:picLocks noChangeAspect="1"/>
          </p:cNvPicPr>
          <p:nvPr/>
        </p:nvPicPr>
        <p:blipFill>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08095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49D12"/>
        </a:solidFill>
        <a:effectLst/>
      </p:bgPr>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FA5E5836-3399-9D94-5B66-E5A4E8C96B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7193" y="446"/>
            <a:ext cx="4136125" cy="6861775"/>
          </a:xfrm>
          <a:prstGeom prst="rect">
            <a:avLst/>
          </a:prstGeom>
        </p:spPr>
      </p:pic>
      <p:sp>
        <p:nvSpPr>
          <p:cNvPr id="14" name="Slide Number Placeholder 13">
            <a:extLst>
              <a:ext uri="{FF2B5EF4-FFF2-40B4-BE49-F238E27FC236}">
                <a16:creationId xmlns:a16="http://schemas.microsoft.com/office/drawing/2014/main" id="{F83FBF23-5CCC-4C7C-BEE8-7B06B9E38A80}"/>
              </a:ext>
            </a:extLst>
          </p:cNvPr>
          <p:cNvSpPr>
            <a:spLocks noGrp="1"/>
          </p:cNvSpPr>
          <p:nvPr>
            <p:ph type="sldNum" sz="quarter" idx="12"/>
          </p:nvPr>
        </p:nvSpPr>
        <p:spPr/>
        <p:txBody>
          <a:bodyPr/>
          <a:lstStyle/>
          <a:p>
            <a:pPr marL="0" marR="0" lvl="0" indent="0" algn="r" defTabSz="228554" rtl="0" eaLnBrk="1" fontAlgn="auto" latinLnBrk="0" hangingPunct="1">
              <a:lnSpc>
                <a:spcPct val="150000"/>
              </a:lnSpc>
              <a:spcBef>
                <a:spcPts val="0"/>
              </a:spcBef>
              <a:spcAft>
                <a:spcPts val="0"/>
              </a:spcAft>
              <a:buClrTx/>
              <a:buSzTx/>
              <a:buFontTx/>
              <a:buNone/>
              <a:tabLst/>
              <a:defRPr/>
            </a:pPr>
            <a:fld id="{7018E815-6CF9-4663-B367-1F210EBF2DA9}" type="slidenum">
              <a:rPr kumimoji="0" lang="en-US" sz="1200" b="1" i="0" u="none" strike="noStrike" kern="1200" cap="none" spc="0" normalizeH="0" baseline="0" noProof="0">
                <a:ln>
                  <a:noFill/>
                </a:ln>
                <a:solidFill>
                  <a:srgbClr val="FFFFFF"/>
                </a:solidFill>
                <a:effectLst/>
                <a:uLnTx/>
                <a:uFillTx/>
                <a:latin typeface="Martel DemiBold" pitchFamily="2" charset="77"/>
                <a:ea typeface="+mn-ea"/>
                <a:cs typeface="+mn-cs"/>
              </a:rPr>
              <a:pPr marL="0" marR="0" lvl="0" indent="0" algn="r" defTabSz="228554" rtl="0" eaLnBrk="1" fontAlgn="auto" latinLnBrk="0" hangingPunct="1">
                <a:lnSpc>
                  <a:spcPct val="150000"/>
                </a:lnSpc>
                <a:spcBef>
                  <a:spcPts val="0"/>
                </a:spcBef>
                <a:spcAft>
                  <a:spcPts val="0"/>
                </a:spcAft>
                <a:buClrTx/>
                <a:buSzTx/>
                <a:buFontTx/>
                <a:buNone/>
                <a:tabLst/>
                <a:defRPr/>
              </a:pPr>
              <a:t>16</a:t>
            </a:fld>
            <a:endParaRPr kumimoji="0" lang="en-US" sz="1200" b="1" i="0" u="none" strike="noStrike" kern="1200" cap="none" spc="0" normalizeH="0" baseline="0" noProof="0">
              <a:ln>
                <a:noFill/>
              </a:ln>
              <a:solidFill>
                <a:srgbClr val="FFFFFF"/>
              </a:solidFill>
              <a:effectLst/>
              <a:uLnTx/>
              <a:uFillTx/>
              <a:latin typeface="Martel DemiBold" pitchFamily="2" charset="77"/>
              <a:ea typeface="+mn-ea"/>
              <a:cs typeface="+mn-cs"/>
            </a:endParaRPr>
          </a:p>
        </p:txBody>
      </p:sp>
      <p:sp>
        <p:nvSpPr>
          <p:cNvPr id="21" name="Text Placeholder 20">
            <a:extLst>
              <a:ext uri="{FF2B5EF4-FFF2-40B4-BE49-F238E27FC236}">
                <a16:creationId xmlns:a16="http://schemas.microsoft.com/office/drawing/2014/main" id="{2A390B92-090E-44F7-B252-88937180746F}"/>
              </a:ext>
            </a:extLst>
          </p:cNvPr>
          <p:cNvSpPr>
            <a:spLocks noGrp="1"/>
          </p:cNvSpPr>
          <p:nvPr>
            <p:ph type="body" sz="quarter" idx="16"/>
          </p:nvPr>
        </p:nvSpPr>
        <p:spPr>
          <a:xfrm>
            <a:off x="1" y="420755"/>
            <a:ext cx="3978458" cy="822493"/>
          </a:xfrm>
        </p:spPr>
        <p:txBody>
          <a:bodyPr/>
          <a:lstStyle/>
          <a:p>
            <a:pPr>
              <a:lnSpc>
                <a:spcPts val="3999"/>
              </a:lnSpc>
            </a:pPr>
            <a:r>
              <a:rPr lang="en-US" sz="4799" err="1">
                <a:solidFill>
                  <a:schemeClr val="bg1"/>
                </a:solidFill>
                <a:latin typeface="Poppins" panose="00000500000000000000" pitchFamily="2" charset="0"/>
                <a:cs typeface="Poppins" panose="00000500000000000000" pitchFamily="2" charset="0"/>
              </a:rPr>
              <a:t>Giras</a:t>
            </a:r>
            <a:r>
              <a:rPr lang="en-US" sz="4799">
                <a:solidFill>
                  <a:schemeClr val="bg1"/>
                </a:solidFill>
                <a:latin typeface="Poppins" panose="00000500000000000000" pitchFamily="2" charset="0"/>
                <a:cs typeface="Poppins" panose="00000500000000000000" pitchFamily="2" charset="0"/>
              </a:rPr>
              <a:t> </a:t>
            </a:r>
            <a:r>
              <a:rPr lang="en-US" sz="4799" err="1">
                <a:solidFill>
                  <a:schemeClr val="bg1"/>
                </a:solidFill>
                <a:latin typeface="Poppins" panose="00000500000000000000" pitchFamily="2" charset="0"/>
                <a:cs typeface="Poppins" panose="00000500000000000000" pitchFamily="2" charset="0"/>
              </a:rPr>
              <a:t>Educativas</a:t>
            </a:r>
            <a:r>
              <a:rPr lang="en-US" sz="4799">
                <a:solidFill>
                  <a:schemeClr val="bg1"/>
                </a:solidFill>
                <a:latin typeface="Poppins" panose="00000500000000000000" pitchFamily="2" charset="0"/>
                <a:cs typeface="Poppins" panose="00000500000000000000" pitchFamily="2" charset="0"/>
              </a:rPr>
              <a:t>.</a:t>
            </a:r>
          </a:p>
        </p:txBody>
      </p:sp>
      <p:sp>
        <p:nvSpPr>
          <p:cNvPr id="22" name="Text Placeholder 21">
            <a:extLst>
              <a:ext uri="{FF2B5EF4-FFF2-40B4-BE49-F238E27FC236}">
                <a16:creationId xmlns:a16="http://schemas.microsoft.com/office/drawing/2014/main" id="{6A4CAB2C-221F-4DF1-BAEB-FC3145C2F4F7}"/>
              </a:ext>
            </a:extLst>
          </p:cNvPr>
          <p:cNvSpPr>
            <a:spLocks noGrp="1"/>
          </p:cNvSpPr>
          <p:nvPr>
            <p:ph type="body" sz="quarter" idx="20"/>
          </p:nvPr>
        </p:nvSpPr>
        <p:spPr>
          <a:xfrm>
            <a:off x="224829" y="1789807"/>
            <a:ext cx="2895876" cy="1280815"/>
          </a:xfrm>
        </p:spPr>
        <p:txBody>
          <a:bodyPr/>
          <a:lstStyle/>
          <a:p>
            <a:pPr marL="228554" indent="-228554">
              <a:buAutoNum type="arabicPeriod"/>
            </a:pPr>
            <a:r>
              <a:rPr lang="en-US" sz="1600" b="0" dirty="0" err="1">
                <a:solidFill>
                  <a:schemeClr val="bg1"/>
                </a:solidFill>
                <a:latin typeface="Poppins" panose="00000500000000000000" pitchFamily="2" charset="0"/>
                <a:ea typeface="Inter" panose="020B0502030000000004" pitchFamily="34" charset="0"/>
                <a:cs typeface="Poppins" panose="00000500000000000000" pitchFamily="2" charset="0"/>
              </a:rPr>
              <a:t>Participación</a:t>
            </a:r>
            <a:r>
              <a:rPr lang="en-US" sz="1600" b="0" dirty="0">
                <a:solidFill>
                  <a:schemeClr val="bg1"/>
                </a:solidFill>
                <a:latin typeface="Poppins" panose="00000500000000000000" pitchFamily="2" charset="0"/>
                <a:ea typeface="Inter" panose="020B0502030000000004" pitchFamily="34" charset="0"/>
                <a:cs typeface="Poppins" panose="00000500000000000000" pitchFamily="2" charset="0"/>
              </a:rPr>
              <a:t> de 360 </a:t>
            </a:r>
            <a:r>
              <a:rPr lang="en-US" sz="1600" b="0" dirty="0" err="1">
                <a:solidFill>
                  <a:schemeClr val="bg1"/>
                </a:solidFill>
                <a:latin typeface="Poppins" panose="00000500000000000000" pitchFamily="2" charset="0"/>
                <a:ea typeface="Inter" panose="020B0502030000000004" pitchFamily="34" charset="0"/>
                <a:cs typeface="Poppins" panose="00000500000000000000" pitchFamily="2" charset="0"/>
              </a:rPr>
              <a:t>estudiantes</a:t>
            </a:r>
            <a:r>
              <a:rPr lang="en-US" sz="1600" b="0" dirty="0">
                <a:solidFill>
                  <a:schemeClr val="bg1"/>
                </a:solidFill>
                <a:latin typeface="Poppins" panose="00000500000000000000" pitchFamily="2" charset="0"/>
                <a:ea typeface="Inter" panose="020B0502030000000004" pitchFamily="34" charset="0"/>
                <a:cs typeface="Poppins" panose="00000500000000000000" pitchFamily="2" charset="0"/>
              </a:rPr>
              <a:t> </a:t>
            </a:r>
            <a:r>
              <a:rPr lang="en-US" sz="1600" b="0" dirty="0" err="1">
                <a:solidFill>
                  <a:schemeClr val="bg1"/>
                </a:solidFill>
                <a:latin typeface="Poppins" panose="00000500000000000000" pitchFamily="2" charset="0"/>
                <a:ea typeface="Inter" panose="020B0502030000000004" pitchFamily="34" charset="0"/>
                <a:cs typeface="Poppins" panose="00000500000000000000" pitchFamily="2" charset="0"/>
              </a:rPr>
              <a:t>por</a:t>
            </a:r>
            <a:r>
              <a:rPr lang="en-US" sz="1600" b="0" dirty="0">
                <a:solidFill>
                  <a:schemeClr val="bg1"/>
                </a:solidFill>
                <a:latin typeface="Poppins" panose="00000500000000000000" pitchFamily="2" charset="0"/>
                <a:ea typeface="Inter" panose="020B0502030000000004" pitchFamily="34" charset="0"/>
                <a:cs typeface="Poppins" panose="00000500000000000000" pitchFamily="2" charset="0"/>
              </a:rPr>
              <a:t> </a:t>
            </a:r>
            <a:r>
              <a:rPr lang="en-US" sz="1600" b="0" dirty="0" err="1">
                <a:solidFill>
                  <a:schemeClr val="bg1"/>
                </a:solidFill>
                <a:latin typeface="Poppins" panose="00000500000000000000" pitchFamily="2" charset="0"/>
                <a:ea typeface="Inter" panose="020B0502030000000004" pitchFamily="34" charset="0"/>
                <a:cs typeface="Poppins" panose="00000500000000000000" pitchFamily="2" charset="0"/>
              </a:rPr>
              <a:t>año</a:t>
            </a:r>
            <a:r>
              <a:rPr lang="en-US" sz="1600" b="0" dirty="0">
                <a:solidFill>
                  <a:schemeClr val="bg1"/>
                </a:solidFill>
                <a:latin typeface="Poppins" panose="00000500000000000000" pitchFamily="2" charset="0"/>
                <a:ea typeface="Inter" panose="020B0502030000000004" pitchFamily="34" charset="0"/>
                <a:cs typeface="Poppins" panose="00000500000000000000" pitchFamily="2" charset="0"/>
              </a:rPr>
              <a:t>.</a:t>
            </a:r>
          </a:p>
          <a:p>
            <a:pPr marL="228554" indent="-228554">
              <a:buAutoNum type="arabicPeriod"/>
            </a:pPr>
            <a:r>
              <a:rPr lang="en-US" sz="1600" b="0" dirty="0" err="1">
                <a:solidFill>
                  <a:schemeClr val="bg1"/>
                </a:solidFill>
                <a:latin typeface="Poppins" panose="00000500000000000000" pitchFamily="2" charset="0"/>
                <a:ea typeface="Inter" panose="020B0502030000000004" pitchFamily="34" charset="0"/>
                <a:cs typeface="Poppins" panose="00000500000000000000" pitchFamily="2" charset="0"/>
              </a:rPr>
              <a:t>Cumplimiento</a:t>
            </a:r>
            <a:r>
              <a:rPr lang="en-US" sz="1600" b="0" dirty="0">
                <a:solidFill>
                  <a:schemeClr val="bg1"/>
                </a:solidFill>
                <a:latin typeface="Poppins" panose="00000500000000000000" pitchFamily="2" charset="0"/>
                <a:ea typeface="Inter" panose="020B0502030000000004" pitchFamily="34" charset="0"/>
                <a:cs typeface="Poppins" panose="00000500000000000000" pitchFamily="2" charset="0"/>
              </a:rPr>
              <a:t> del ODS 13 </a:t>
            </a:r>
            <a:r>
              <a:rPr lang="en-US" sz="1600" b="0" dirty="0" err="1">
                <a:solidFill>
                  <a:schemeClr val="bg1"/>
                </a:solidFill>
                <a:latin typeface="Poppins" panose="00000500000000000000" pitchFamily="2" charset="0"/>
                <a:ea typeface="Inter" panose="020B0502030000000004" pitchFamily="34" charset="0"/>
                <a:cs typeface="Poppins" panose="00000500000000000000" pitchFamily="2" charset="0"/>
              </a:rPr>
              <a:t>Acción</a:t>
            </a:r>
            <a:r>
              <a:rPr lang="en-US" sz="1600" b="0" dirty="0">
                <a:solidFill>
                  <a:schemeClr val="bg1"/>
                </a:solidFill>
                <a:latin typeface="Poppins" panose="00000500000000000000" pitchFamily="2" charset="0"/>
                <a:ea typeface="Inter" panose="020B0502030000000004" pitchFamily="34" charset="0"/>
                <a:cs typeface="Poppins" panose="00000500000000000000" pitchFamily="2" charset="0"/>
              </a:rPr>
              <a:t> </a:t>
            </a:r>
            <a:r>
              <a:rPr lang="en-US" sz="1600" b="0" dirty="0" err="1">
                <a:solidFill>
                  <a:schemeClr val="bg1"/>
                </a:solidFill>
                <a:latin typeface="Poppins" panose="00000500000000000000" pitchFamily="2" charset="0"/>
                <a:ea typeface="Inter" panose="020B0502030000000004" pitchFamily="34" charset="0"/>
                <a:cs typeface="Poppins" panose="00000500000000000000" pitchFamily="2" charset="0"/>
              </a:rPr>
              <a:t>por</a:t>
            </a:r>
            <a:r>
              <a:rPr lang="en-US" sz="1600" b="0" dirty="0">
                <a:solidFill>
                  <a:schemeClr val="bg1"/>
                </a:solidFill>
                <a:latin typeface="Poppins" panose="00000500000000000000" pitchFamily="2" charset="0"/>
                <a:ea typeface="Inter" panose="020B0502030000000004" pitchFamily="34" charset="0"/>
                <a:cs typeface="Poppins" panose="00000500000000000000" pitchFamily="2" charset="0"/>
              </a:rPr>
              <a:t> </a:t>
            </a:r>
            <a:r>
              <a:rPr lang="en-US" sz="1600" b="0" dirty="0" err="1">
                <a:solidFill>
                  <a:schemeClr val="bg1"/>
                </a:solidFill>
                <a:latin typeface="Poppins" panose="00000500000000000000" pitchFamily="2" charset="0"/>
                <a:ea typeface="Inter" panose="020B0502030000000004" pitchFamily="34" charset="0"/>
                <a:cs typeface="Poppins" panose="00000500000000000000" pitchFamily="2" charset="0"/>
              </a:rPr>
              <a:t>el</a:t>
            </a:r>
            <a:r>
              <a:rPr lang="en-US" sz="1600" b="0" dirty="0">
                <a:solidFill>
                  <a:schemeClr val="bg1"/>
                </a:solidFill>
                <a:latin typeface="Poppins" panose="00000500000000000000" pitchFamily="2" charset="0"/>
                <a:ea typeface="Inter" panose="020B0502030000000004" pitchFamily="34" charset="0"/>
                <a:cs typeface="Poppins" panose="00000500000000000000" pitchFamily="2" charset="0"/>
              </a:rPr>
              <a:t> </a:t>
            </a:r>
            <a:r>
              <a:rPr lang="en-US" sz="1600" b="0" dirty="0" err="1">
                <a:solidFill>
                  <a:schemeClr val="bg1"/>
                </a:solidFill>
                <a:latin typeface="Poppins" panose="00000500000000000000" pitchFamily="2" charset="0"/>
                <a:ea typeface="Inter" panose="020B0502030000000004" pitchFamily="34" charset="0"/>
                <a:cs typeface="Poppins" panose="00000500000000000000" pitchFamily="2" charset="0"/>
              </a:rPr>
              <a:t>Clima</a:t>
            </a:r>
            <a:r>
              <a:rPr lang="en-US" sz="1600" b="0" dirty="0">
                <a:solidFill>
                  <a:schemeClr val="bg1"/>
                </a:solidFill>
                <a:latin typeface="Poppins" panose="00000500000000000000" pitchFamily="2" charset="0"/>
                <a:ea typeface="Inter" panose="020B0502030000000004" pitchFamily="34" charset="0"/>
                <a:cs typeface="Poppins" panose="00000500000000000000" pitchFamily="2" charset="0"/>
              </a:rPr>
              <a:t>.</a:t>
            </a:r>
          </a:p>
        </p:txBody>
      </p:sp>
      <p:sp>
        <p:nvSpPr>
          <p:cNvPr id="20" name="Footer Placeholder 12">
            <a:extLst>
              <a:ext uri="{FF2B5EF4-FFF2-40B4-BE49-F238E27FC236}">
                <a16:creationId xmlns:a16="http://schemas.microsoft.com/office/drawing/2014/main" id="{E10F0A8C-F317-FAF2-CE1D-E6B967AA9114}"/>
              </a:ext>
            </a:extLst>
          </p:cNvPr>
          <p:cNvSpPr>
            <a:spLocks noGrp="1"/>
          </p:cNvSpPr>
          <p:nvPr>
            <p:ph type="ftr" sz="quarter" idx="11"/>
          </p:nvPr>
        </p:nvSpPr>
        <p:spPr>
          <a:xfrm>
            <a:off x="224829" y="6368047"/>
            <a:ext cx="2282913" cy="291562"/>
          </a:xfrm>
        </p:spPr>
        <p:txBody>
          <a:bodyPr/>
          <a:lstStyle/>
          <a:p>
            <a:pPr marL="0" marR="0" lvl="0" indent="0" algn="l" defTabSz="228554"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F1EAE0"/>
                </a:solidFill>
                <a:effectLst/>
                <a:uLnTx/>
                <a:uFillTx/>
                <a:latin typeface="Martel DemiBold" pitchFamily="2" charset="77"/>
                <a:ea typeface="Inter" panose="020B0502030000000004" pitchFamily="34" charset="0"/>
                <a:cs typeface="+mn-cs"/>
              </a:rPr>
              <a:t>www.coopeguanacaste.com</a:t>
            </a:r>
            <a:endParaRPr kumimoji="0" lang="en-US" sz="1200" b="0" i="0" u="none" strike="noStrike" kern="1200" cap="none" spc="0" normalizeH="0" baseline="0" noProof="0">
              <a:ln>
                <a:noFill/>
              </a:ln>
              <a:solidFill>
                <a:srgbClr val="F1EAE0"/>
              </a:solidFill>
              <a:effectLst/>
              <a:uLnTx/>
              <a:uFillTx/>
              <a:latin typeface="Martel DemiBold" pitchFamily="2" charset="77"/>
              <a:ea typeface="Inter" panose="020B0502030000000004" pitchFamily="34" charset="0"/>
              <a:cs typeface="+mn-cs"/>
            </a:endParaRPr>
          </a:p>
        </p:txBody>
      </p:sp>
      <p:cxnSp>
        <p:nvCxnSpPr>
          <p:cNvPr id="23" name="Straight Connector 42">
            <a:extLst>
              <a:ext uri="{FF2B5EF4-FFF2-40B4-BE49-F238E27FC236}">
                <a16:creationId xmlns:a16="http://schemas.microsoft.com/office/drawing/2014/main" id="{CB4EBCD5-1F1C-2237-71A2-8568B6D7AEB5}"/>
              </a:ext>
            </a:extLst>
          </p:cNvPr>
          <p:cNvCxnSpPr>
            <a:cxnSpLocks/>
          </p:cNvCxnSpPr>
          <p:nvPr/>
        </p:nvCxnSpPr>
        <p:spPr>
          <a:xfrm flipH="1">
            <a:off x="2507742" y="6590094"/>
            <a:ext cx="9222356" cy="0"/>
          </a:xfrm>
          <a:prstGeom prst="line">
            <a:avLst/>
          </a:prstGeom>
          <a:ln w="19050">
            <a:solidFill>
              <a:srgbClr val="F1EAE0"/>
            </a:solidFill>
          </a:ln>
        </p:spPr>
        <p:style>
          <a:lnRef idx="1">
            <a:schemeClr val="accent1"/>
          </a:lnRef>
          <a:fillRef idx="0">
            <a:schemeClr val="accent1"/>
          </a:fillRef>
          <a:effectRef idx="0">
            <a:schemeClr val="accent1"/>
          </a:effectRef>
          <a:fontRef idx="minor">
            <a:schemeClr val="tx1"/>
          </a:fontRef>
        </p:style>
      </p:cxnSp>
      <p:pic>
        <p:nvPicPr>
          <p:cNvPr id="9" name="Marcador de posición de imagen 8" descr="Un grupo de personas en una sala&#10;&#10;Descripción generada automáticamente con confianza media">
            <a:extLst>
              <a:ext uri="{FF2B5EF4-FFF2-40B4-BE49-F238E27FC236}">
                <a16:creationId xmlns:a16="http://schemas.microsoft.com/office/drawing/2014/main" id="{E5C3BA5D-8563-9290-09FE-B687723E7D5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244" r="1244"/>
          <a:stretch>
            <a:fillRect/>
          </a:stretch>
        </p:blipFill>
        <p:spPr>
          <a:xfrm>
            <a:off x="4148241" y="490821"/>
            <a:ext cx="7581857" cy="5877226"/>
          </a:xfrm>
        </p:spPr>
      </p:pic>
      <p:pic>
        <p:nvPicPr>
          <p:cNvPr id="3" name="Imagen 2">
            <a:extLst>
              <a:ext uri="{FF2B5EF4-FFF2-40B4-BE49-F238E27FC236}">
                <a16:creationId xmlns:a16="http://schemas.microsoft.com/office/drawing/2014/main" id="{1955CECC-D5FD-4FF1-B17D-CD7F4C060886}"/>
              </a:ext>
            </a:extLst>
          </p:cNvPr>
          <p:cNvPicPr>
            <a:picLocks noChangeAspect="1"/>
          </p:cNvPicPr>
          <p:nvPr/>
        </p:nvPicPr>
        <p:blipFill>
          <a:blip r:embed="rId4"/>
          <a:stretch>
            <a:fillRect/>
          </a:stretch>
        </p:blipFill>
        <p:spPr>
          <a:xfrm>
            <a:off x="809601" y="4305405"/>
            <a:ext cx="1835794" cy="1689064"/>
          </a:xfrm>
          <a:prstGeom prst="rect">
            <a:avLst/>
          </a:prstGeom>
        </p:spPr>
      </p:pic>
    </p:spTree>
    <p:extLst>
      <p:ext uri="{BB962C8B-B14F-4D97-AF65-F5344CB8AC3E}">
        <p14:creationId xmlns:p14="http://schemas.microsoft.com/office/powerpoint/2010/main" val="3014957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posición de imagen 2">
            <a:extLst>
              <a:ext uri="{FF2B5EF4-FFF2-40B4-BE49-F238E27FC236}">
                <a16:creationId xmlns:a16="http://schemas.microsoft.com/office/drawing/2014/main" id="{9B22F845-AF06-3D74-1465-2279849294D8}"/>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2261" b="12261"/>
          <a:stretch/>
        </p:blipFill>
        <p:spPr>
          <a:xfrm>
            <a:off x="0" y="447"/>
            <a:ext cx="12191937" cy="6857107"/>
          </a:xfrm>
        </p:spPr>
      </p:pic>
      <p:sp>
        <p:nvSpPr>
          <p:cNvPr id="13" name="Footer Placeholder 12">
            <a:extLst>
              <a:ext uri="{FF2B5EF4-FFF2-40B4-BE49-F238E27FC236}">
                <a16:creationId xmlns:a16="http://schemas.microsoft.com/office/drawing/2014/main" id="{56166411-6872-4192-ADD1-49B89AF1F2DB}"/>
              </a:ext>
            </a:extLst>
          </p:cNvPr>
          <p:cNvSpPr>
            <a:spLocks noGrp="1"/>
          </p:cNvSpPr>
          <p:nvPr>
            <p:ph type="ftr" sz="quarter" idx="11"/>
          </p:nvPr>
        </p:nvSpPr>
        <p:spPr>
          <a:xfrm>
            <a:off x="224829" y="6368047"/>
            <a:ext cx="2282913" cy="291562"/>
          </a:xfrm>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1EAE0"/>
                </a:solidFill>
                <a:effectLst/>
                <a:uLnTx/>
                <a:uFillTx/>
                <a:latin typeface="Aptos" panose="02110004020202020204"/>
                <a:ea typeface="Inter" panose="020B0502030000000004" pitchFamily="34" charset="0"/>
                <a:cs typeface="+mn-cs"/>
              </a:rPr>
              <a:t>www.coopeguanacaste.com</a:t>
            </a:r>
            <a:endParaRPr kumimoji="0" lang="en-US" sz="1200" b="0" i="0" u="none" strike="noStrike" kern="1200" cap="none" spc="0" normalizeH="0" baseline="0" noProof="0" dirty="0">
              <a:ln>
                <a:noFill/>
              </a:ln>
              <a:solidFill>
                <a:srgbClr val="F1EAE0"/>
              </a:solidFill>
              <a:effectLst/>
              <a:uLnTx/>
              <a:uFillTx/>
              <a:latin typeface="Aptos" panose="02110004020202020204"/>
              <a:ea typeface="Inter" panose="020B0502030000000004" pitchFamily="34" charset="0"/>
              <a:cs typeface="+mn-cs"/>
            </a:endParaRPr>
          </a:p>
        </p:txBody>
      </p:sp>
      <p:sp>
        <p:nvSpPr>
          <p:cNvPr id="14" name="Slide Number Placeholder 13">
            <a:extLst>
              <a:ext uri="{FF2B5EF4-FFF2-40B4-BE49-F238E27FC236}">
                <a16:creationId xmlns:a16="http://schemas.microsoft.com/office/drawing/2014/main" id="{F83FBF23-5CCC-4C7C-BEE8-7B06B9E38A80}"/>
              </a:ext>
            </a:extLst>
          </p:cNvPr>
          <p:cNvSpPr>
            <a:spLocks noGrp="1"/>
          </p:cNvSpPr>
          <p:nvPr>
            <p:ph type="sldNum" sz="quarter" idx="12"/>
          </p:nvPr>
        </p:nvSpPr>
        <p:spPr/>
        <p:txBody>
          <a:bodyPr/>
          <a:lstStyle/>
          <a:p>
            <a:pPr marL="0" marR="0" lvl="0" indent="0" algn="r" defTabSz="914400" rtl="0" eaLnBrk="1" fontAlgn="auto" latinLnBrk="0" hangingPunct="1">
              <a:lnSpc>
                <a:spcPct val="150000"/>
              </a:lnSpc>
              <a:spcBef>
                <a:spcPts val="0"/>
              </a:spcBef>
              <a:spcAft>
                <a:spcPts val="0"/>
              </a:spcAft>
              <a:buClrTx/>
              <a:buSzTx/>
              <a:buFontTx/>
              <a:buNone/>
              <a:tabLst/>
              <a:defRPr/>
            </a:pPr>
            <a:fld id="{7018E815-6CF9-4663-B367-1F210EBF2DA9}" type="slidenum">
              <a:rPr kumimoji="0" lang="en-US" sz="1200" b="0" i="0" u="none" strike="noStrike" kern="1200" cap="none" spc="0" normalizeH="0" baseline="0" noProof="0" smtClean="0">
                <a:ln>
                  <a:noFill/>
                </a:ln>
                <a:solidFill>
                  <a:srgbClr val="F1EAE0"/>
                </a:solidFill>
                <a:effectLst/>
                <a:uLnTx/>
                <a:uFillTx/>
                <a:latin typeface="Aptos" panose="02110004020202020204"/>
                <a:ea typeface="+mn-ea"/>
                <a:cs typeface="+mn-cs"/>
              </a:rPr>
              <a:pPr marL="0" marR="0" lvl="0" indent="0" algn="r" defTabSz="914400" rtl="0" eaLnBrk="1" fontAlgn="auto" latinLnBrk="0" hangingPunct="1">
                <a:lnSpc>
                  <a:spcPct val="15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F1EAE0"/>
              </a:solidFill>
              <a:effectLst/>
              <a:uLnTx/>
              <a:uFillTx/>
              <a:latin typeface="Aptos" panose="02110004020202020204"/>
              <a:ea typeface="+mn-ea"/>
              <a:cs typeface="+mn-cs"/>
            </a:endParaRPr>
          </a:p>
        </p:txBody>
      </p:sp>
      <p:sp>
        <p:nvSpPr>
          <p:cNvPr id="7" name="Text Placeholder 6">
            <a:extLst>
              <a:ext uri="{FF2B5EF4-FFF2-40B4-BE49-F238E27FC236}">
                <a16:creationId xmlns:a16="http://schemas.microsoft.com/office/drawing/2014/main" id="{4879A43D-ED73-4017-90A2-3C93D8833178}"/>
              </a:ext>
            </a:extLst>
          </p:cNvPr>
          <p:cNvSpPr>
            <a:spLocks noGrp="1"/>
          </p:cNvSpPr>
          <p:nvPr>
            <p:ph type="body" sz="quarter" idx="15"/>
          </p:nvPr>
        </p:nvSpPr>
        <p:spPr/>
        <p:txBody>
          <a:bodyPr/>
          <a:lstStyle/>
          <a:p>
            <a:pPr algn="ctr">
              <a:lnSpc>
                <a:spcPct val="150000"/>
              </a:lnSpc>
            </a:pPr>
            <a:r>
              <a:rPr lang="en-US" dirty="0"/>
              <a:t>08 / 21</a:t>
            </a:r>
          </a:p>
        </p:txBody>
      </p:sp>
      <p:cxnSp>
        <p:nvCxnSpPr>
          <p:cNvPr id="43" name="Straight Connector 42">
            <a:extLst>
              <a:ext uri="{FF2B5EF4-FFF2-40B4-BE49-F238E27FC236}">
                <a16:creationId xmlns:a16="http://schemas.microsoft.com/office/drawing/2014/main" id="{8A555952-A68C-4CE1-9E9B-9DC4E8D8E637}"/>
              </a:ext>
            </a:extLst>
          </p:cNvPr>
          <p:cNvCxnSpPr>
            <a:cxnSpLocks/>
          </p:cNvCxnSpPr>
          <p:nvPr/>
        </p:nvCxnSpPr>
        <p:spPr>
          <a:xfrm flipH="1">
            <a:off x="2507742" y="6590094"/>
            <a:ext cx="9222356" cy="0"/>
          </a:xfrm>
          <a:prstGeom prst="line">
            <a:avLst/>
          </a:prstGeom>
          <a:ln w="19050">
            <a:solidFill>
              <a:srgbClr val="F1EAE0"/>
            </a:solidFill>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07FF5E71-72BA-A514-7F16-457B4C5F84F9}"/>
              </a:ext>
            </a:extLst>
          </p:cNvPr>
          <p:cNvSpPr/>
          <p:nvPr/>
        </p:nvSpPr>
        <p:spPr>
          <a:xfrm>
            <a:off x="-48335" y="-47616"/>
            <a:ext cx="12417734" cy="6909566"/>
          </a:xfrm>
          <a:prstGeom prst="rect">
            <a:avLst/>
          </a:prstGeom>
          <a:solidFill>
            <a:schemeClr val="accent1">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Rounded Corners 18">
            <a:extLst>
              <a:ext uri="{FF2B5EF4-FFF2-40B4-BE49-F238E27FC236}">
                <a16:creationId xmlns:a16="http://schemas.microsoft.com/office/drawing/2014/main" id="{B02DE4EF-0870-4B37-A8A3-33ABBC2248B8}"/>
              </a:ext>
            </a:extLst>
          </p:cNvPr>
          <p:cNvSpPr/>
          <p:nvPr/>
        </p:nvSpPr>
        <p:spPr>
          <a:xfrm>
            <a:off x="806528" y="3761659"/>
            <a:ext cx="7774076" cy="163457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artel DemiBold" pitchFamily="2" charset="77"/>
              <a:ea typeface="+mn-ea"/>
              <a:cs typeface="+mn-cs"/>
            </a:endParaRPr>
          </a:p>
        </p:txBody>
      </p:sp>
      <p:sp>
        <p:nvSpPr>
          <p:cNvPr id="40" name="Oval 39">
            <a:extLst>
              <a:ext uri="{FF2B5EF4-FFF2-40B4-BE49-F238E27FC236}">
                <a16:creationId xmlns:a16="http://schemas.microsoft.com/office/drawing/2014/main" id="{E5228DA0-C29E-470F-AF71-0E8D487A08E9}"/>
              </a:ext>
            </a:extLst>
          </p:cNvPr>
          <p:cNvSpPr/>
          <p:nvPr/>
        </p:nvSpPr>
        <p:spPr>
          <a:xfrm>
            <a:off x="9071724" y="3750878"/>
            <a:ext cx="1634574" cy="1634573"/>
          </a:xfrm>
          <a:prstGeom prst="ellipse">
            <a:avLst/>
          </a:prstGeom>
          <a:solidFill>
            <a:srgbClr val="049D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artel DemiBold" pitchFamily="2" charset="77"/>
              <a:ea typeface="+mn-ea"/>
              <a:cs typeface="+mn-cs"/>
            </a:endParaRPr>
          </a:p>
        </p:txBody>
      </p:sp>
      <p:pic>
        <p:nvPicPr>
          <p:cNvPr id="9" name="Imagen 8">
            <a:extLst>
              <a:ext uri="{FF2B5EF4-FFF2-40B4-BE49-F238E27FC236}">
                <a16:creationId xmlns:a16="http://schemas.microsoft.com/office/drawing/2014/main" id="{B3FDC64B-B01B-BC0C-83E4-828DF24023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9011" y="4311023"/>
            <a:ext cx="939678" cy="514283"/>
          </a:xfrm>
          <a:prstGeom prst="rect">
            <a:avLst/>
          </a:prstGeom>
        </p:spPr>
      </p:pic>
      <p:sp>
        <p:nvSpPr>
          <p:cNvPr id="6" name="Text Placeholder 5">
            <a:extLst>
              <a:ext uri="{FF2B5EF4-FFF2-40B4-BE49-F238E27FC236}">
                <a16:creationId xmlns:a16="http://schemas.microsoft.com/office/drawing/2014/main" id="{A205D46A-E637-4707-A571-B99765760B17}"/>
              </a:ext>
            </a:extLst>
          </p:cNvPr>
          <p:cNvSpPr>
            <a:spLocks noGrp="1"/>
          </p:cNvSpPr>
          <p:nvPr>
            <p:ph type="body" sz="quarter" idx="14"/>
          </p:nvPr>
        </p:nvSpPr>
        <p:spPr>
          <a:xfrm>
            <a:off x="1485703" y="3964037"/>
            <a:ext cx="6097606" cy="822493"/>
          </a:xfrm>
        </p:spPr>
        <p:txBody>
          <a:bodyPr anchor="ctr"/>
          <a:lstStyle/>
          <a:p>
            <a:pPr algn="ctr">
              <a:lnSpc>
                <a:spcPct val="150000"/>
              </a:lnSpc>
            </a:pPr>
            <a:r>
              <a:rPr lang="en-US" dirty="0">
                <a:solidFill>
                  <a:srgbClr val="008713"/>
                </a:solidFill>
                <a:latin typeface=""/>
              </a:rPr>
              <a:t>Datos </a:t>
            </a:r>
            <a:r>
              <a:rPr lang="en-US" dirty="0" err="1">
                <a:solidFill>
                  <a:srgbClr val="008713"/>
                </a:solidFill>
                <a:latin typeface=""/>
              </a:rPr>
              <a:t>Financieros</a:t>
            </a:r>
            <a:endParaRPr lang="en-US" dirty="0">
              <a:solidFill>
                <a:srgbClr val="008713"/>
              </a:solidFill>
              <a:latin typeface=""/>
            </a:endParaRPr>
          </a:p>
        </p:txBody>
      </p:sp>
    </p:spTree>
    <p:extLst>
      <p:ext uri="{BB962C8B-B14F-4D97-AF65-F5344CB8AC3E}">
        <p14:creationId xmlns:p14="http://schemas.microsoft.com/office/powerpoint/2010/main" val="2078279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EA201EE-DF3E-E34E-BEF8-D0E715012ED0}"/>
              </a:ext>
            </a:extLst>
          </p:cNvPr>
          <p:cNvPicPr>
            <a:picLocks noChangeAspect="1"/>
          </p:cNvPicPr>
          <p:nvPr/>
        </p:nvPicPr>
        <p:blipFill rotWithShape="1">
          <a:blip r:embed="rId2">
            <a:extLst>
              <a:ext uri="{28A0092B-C50C-407E-A947-70E740481C1C}">
                <a14:useLocalDpi xmlns:a14="http://schemas.microsoft.com/office/drawing/2010/main" val="0"/>
              </a:ext>
            </a:extLst>
          </a:blip>
          <a:srcRect l="87750"/>
          <a:stretch/>
        </p:blipFill>
        <p:spPr>
          <a:xfrm>
            <a:off x="-118533" y="196702"/>
            <a:ext cx="893286" cy="5721926"/>
          </a:xfrm>
          <a:prstGeom prst="rect">
            <a:avLst/>
          </a:prstGeom>
        </p:spPr>
      </p:pic>
      <p:sp>
        <p:nvSpPr>
          <p:cNvPr id="11" name="Rectángulo 7">
            <a:extLst>
              <a:ext uri="{FF2B5EF4-FFF2-40B4-BE49-F238E27FC236}">
                <a16:creationId xmlns:a16="http://schemas.microsoft.com/office/drawing/2014/main" id="{BA494506-7B6A-9948-AD34-66A07F7CBE97}"/>
              </a:ext>
            </a:extLst>
          </p:cNvPr>
          <p:cNvSpPr/>
          <p:nvPr/>
        </p:nvSpPr>
        <p:spPr>
          <a:xfrm>
            <a:off x="6711264" y="-43702"/>
            <a:ext cx="5584134" cy="6956736"/>
          </a:xfrm>
          <a:custGeom>
            <a:avLst/>
            <a:gdLst>
              <a:gd name="connsiteX0" fmla="*/ 0 w 1104595"/>
              <a:gd name="connsiteY0" fmla="*/ 0 h 314637"/>
              <a:gd name="connsiteX1" fmla="*/ 1104595 w 1104595"/>
              <a:gd name="connsiteY1" fmla="*/ 0 h 314637"/>
              <a:gd name="connsiteX2" fmla="*/ 1104595 w 1104595"/>
              <a:gd name="connsiteY2" fmla="*/ 314637 h 314637"/>
              <a:gd name="connsiteX3" fmla="*/ 0 w 1104595"/>
              <a:gd name="connsiteY3" fmla="*/ 314637 h 314637"/>
              <a:gd name="connsiteX4" fmla="*/ 0 w 1104595"/>
              <a:gd name="connsiteY4" fmla="*/ 0 h 314637"/>
              <a:gd name="connsiteX0" fmla="*/ 60325 w 1104595"/>
              <a:gd name="connsiteY0" fmla="*/ 6350 h 314637"/>
              <a:gd name="connsiteX1" fmla="*/ 1104595 w 1104595"/>
              <a:gd name="connsiteY1" fmla="*/ 0 h 314637"/>
              <a:gd name="connsiteX2" fmla="*/ 1104595 w 1104595"/>
              <a:gd name="connsiteY2" fmla="*/ 314637 h 314637"/>
              <a:gd name="connsiteX3" fmla="*/ 0 w 1104595"/>
              <a:gd name="connsiteY3" fmla="*/ 314637 h 314637"/>
              <a:gd name="connsiteX4" fmla="*/ 60325 w 1104595"/>
              <a:gd name="connsiteY4" fmla="*/ 6350 h 314637"/>
              <a:gd name="connsiteX0" fmla="*/ 325080 w 1369350"/>
              <a:gd name="connsiteY0" fmla="*/ 6350 h 6886887"/>
              <a:gd name="connsiteX1" fmla="*/ 1369350 w 1369350"/>
              <a:gd name="connsiteY1" fmla="*/ 0 h 6886887"/>
              <a:gd name="connsiteX2" fmla="*/ 1369350 w 1369350"/>
              <a:gd name="connsiteY2" fmla="*/ 314637 h 6886887"/>
              <a:gd name="connsiteX3" fmla="*/ 0 w 1369350"/>
              <a:gd name="connsiteY3" fmla="*/ 6886887 h 6886887"/>
              <a:gd name="connsiteX4" fmla="*/ 325080 w 1369350"/>
              <a:gd name="connsiteY4" fmla="*/ 6350 h 6886887"/>
              <a:gd name="connsiteX0" fmla="*/ 499431 w 1369350"/>
              <a:gd name="connsiteY0" fmla="*/ 12700 h 6886887"/>
              <a:gd name="connsiteX1" fmla="*/ 1369350 w 1369350"/>
              <a:gd name="connsiteY1" fmla="*/ 0 h 6886887"/>
              <a:gd name="connsiteX2" fmla="*/ 1369350 w 1369350"/>
              <a:gd name="connsiteY2" fmla="*/ 314637 h 6886887"/>
              <a:gd name="connsiteX3" fmla="*/ 0 w 1369350"/>
              <a:gd name="connsiteY3" fmla="*/ 6886887 h 6886887"/>
              <a:gd name="connsiteX4" fmla="*/ 499431 w 1369350"/>
              <a:gd name="connsiteY4" fmla="*/ 12700 h 6886887"/>
              <a:gd name="connsiteX0" fmla="*/ 499431 w 1369350"/>
              <a:gd name="connsiteY0" fmla="*/ 12700 h 6886887"/>
              <a:gd name="connsiteX1" fmla="*/ 1369350 w 1369350"/>
              <a:gd name="connsiteY1" fmla="*/ 0 h 6886887"/>
              <a:gd name="connsiteX2" fmla="*/ 1175627 w 1369350"/>
              <a:gd name="connsiteY2" fmla="*/ 6867837 h 6886887"/>
              <a:gd name="connsiteX3" fmla="*/ 0 w 1369350"/>
              <a:gd name="connsiteY3" fmla="*/ 6886887 h 6886887"/>
              <a:gd name="connsiteX4" fmla="*/ 499431 w 1369350"/>
              <a:gd name="connsiteY4" fmla="*/ 12700 h 6886887"/>
              <a:gd name="connsiteX0" fmla="*/ 680239 w 1550158"/>
              <a:gd name="connsiteY0" fmla="*/ 12700 h 6886887"/>
              <a:gd name="connsiteX1" fmla="*/ 1550158 w 1550158"/>
              <a:gd name="connsiteY1" fmla="*/ 0 h 6886887"/>
              <a:gd name="connsiteX2" fmla="*/ 1356435 w 1550158"/>
              <a:gd name="connsiteY2" fmla="*/ 6867837 h 6886887"/>
              <a:gd name="connsiteX3" fmla="*/ 0 w 1550158"/>
              <a:gd name="connsiteY3" fmla="*/ 6886887 h 6886887"/>
              <a:gd name="connsiteX4" fmla="*/ 680239 w 1550158"/>
              <a:gd name="connsiteY4" fmla="*/ 12700 h 6886887"/>
              <a:gd name="connsiteX0" fmla="*/ 680239 w 1356435"/>
              <a:gd name="connsiteY0" fmla="*/ 0 h 6874187"/>
              <a:gd name="connsiteX1" fmla="*/ 1343520 w 1356435"/>
              <a:gd name="connsiteY1" fmla="*/ 127000 h 6874187"/>
              <a:gd name="connsiteX2" fmla="*/ 1356435 w 1356435"/>
              <a:gd name="connsiteY2" fmla="*/ 6855137 h 6874187"/>
              <a:gd name="connsiteX3" fmla="*/ 0 w 1356435"/>
              <a:gd name="connsiteY3" fmla="*/ 6874187 h 6874187"/>
              <a:gd name="connsiteX4" fmla="*/ 680239 w 1356435"/>
              <a:gd name="connsiteY4" fmla="*/ 0 h 6874187"/>
              <a:gd name="connsiteX0" fmla="*/ 680239 w 1356435"/>
              <a:gd name="connsiteY0" fmla="*/ 12700 h 6886887"/>
              <a:gd name="connsiteX1" fmla="*/ 1214371 w 1356435"/>
              <a:gd name="connsiteY1" fmla="*/ 0 h 6886887"/>
              <a:gd name="connsiteX2" fmla="*/ 1356435 w 1356435"/>
              <a:gd name="connsiteY2" fmla="*/ 6867837 h 6886887"/>
              <a:gd name="connsiteX3" fmla="*/ 0 w 1356435"/>
              <a:gd name="connsiteY3" fmla="*/ 6886887 h 6886887"/>
              <a:gd name="connsiteX4" fmla="*/ 680239 w 1356435"/>
              <a:gd name="connsiteY4" fmla="*/ 12700 h 6886887"/>
              <a:gd name="connsiteX0" fmla="*/ 680239 w 1214371"/>
              <a:gd name="connsiteY0" fmla="*/ 12700 h 6886887"/>
              <a:gd name="connsiteX1" fmla="*/ 1214371 w 1214371"/>
              <a:gd name="connsiteY1" fmla="*/ 0 h 6886887"/>
              <a:gd name="connsiteX2" fmla="*/ 956074 w 1214371"/>
              <a:gd name="connsiteY2" fmla="*/ 6836087 h 6886887"/>
              <a:gd name="connsiteX3" fmla="*/ 0 w 1214371"/>
              <a:gd name="connsiteY3" fmla="*/ 6886887 h 6886887"/>
              <a:gd name="connsiteX4" fmla="*/ 680239 w 1214371"/>
              <a:gd name="connsiteY4" fmla="*/ 12700 h 6886887"/>
              <a:gd name="connsiteX0" fmla="*/ 680239 w 1214372"/>
              <a:gd name="connsiteY0" fmla="*/ 12700 h 6886887"/>
              <a:gd name="connsiteX1" fmla="*/ 1214371 w 1214372"/>
              <a:gd name="connsiteY1" fmla="*/ 0 h 6886887"/>
              <a:gd name="connsiteX2" fmla="*/ 1214372 w 1214372"/>
              <a:gd name="connsiteY2" fmla="*/ 6855137 h 6886887"/>
              <a:gd name="connsiteX3" fmla="*/ 0 w 1214372"/>
              <a:gd name="connsiteY3" fmla="*/ 6886887 h 6886887"/>
              <a:gd name="connsiteX4" fmla="*/ 680239 w 1214372"/>
              <a:gd name="connsiteY4" fmla="*/ 12700 h 6886887"/>
              <a:gd name="connsiteX0" fmla="*/ 790015 w 1324148"/>
              <a:gd name="connsiteY0" fmla="*/ 12700 h 6886887"/>
              <a:gd name="connsiteX1" fmla="*/ 1324147 w 1324148"/>
              <a:gd name="connsiteY1" fmla="*/ 0 h 6886887"/>
              <a:gd name="connsiteX2" fmla="*/ 1324148 w 1324148"/>
              <a:gd name="connsiteY2" fmla="*/ 6855137 h 6886887"/>
              <a:gd name="connsiteX3" fmla="*/ 0 w 1324148"/>
              <a:gd name="connsiteY3" fmla="*/ 6886887 h 6886887"/>
              <a:gd name="connsiteX4" fmla="*/ 790015 w 1324148"/>
              <a:gd name="connsiteY4" fmla="*/ 12700 h 6886887"/>
              <a:gd name="connsiteX0" fmla="*/ 790015 w 1324147"/>
              <a:gd name="connsiteY0" fmla="*/ 12700 h 6886887"/>
              <a:gd name="connsiteX1" fmla="*/ 1324147 w 1324147"/>
              <a:gd name="connsiteY1" fmla="*/ 0 h 6886887"/>
              <a:gd name="connsiteX2" fmla="*/ 1098138 w 1324147"/>
              <a:gd name="connsiteY2" fmla="*/ 6874187 h 6886887"/>
              <a:gd name="connsiteX3" fmla="*/ 0 w 1324147"/>
              <a:gd name="connsiteY3" fmla="*/ 6886887 h 6886887"/>
              <a:gd name="connsiteX4" fmla="*/ 790015 w 1324147"/>
              <a:gd name="connsiteY4" fmla="*/ 12700 h 6886887"/>
              <a:gd name="connsiteX0" fmla="*/ 790015 w 1246658"/>
              <a:gd name="connsiteY0" fmla="*/ 0 h 6874187"/>
              <a:gd name="connsiteX1" fmla="*/ 1246658 w 1246658"/>
              <a:gd name="connsiteY1" fmla="*/ 222250 h 6874187"/>
              <a:gd name="connsiteX2" fmla="*/ 1098138 w 1246658"/>
              <a:gd name="connsiteY2" fmla="*/ 6861487 h 6874187"/>
              <a:gd name="connsiteX3" fmla="*/ 0 w 1246658"/>
              <a:gd name="connsiteY3" fmla="*/ 6874187 h 6874187"/>
              <a:gd name="connsiteX4" fmla="*/ 790015 w 1246658"/>
              <a:gd name="connsiteY4" fmla="*/ 0 h 6874187"/>
              <a:gd name="connsiteX0" fmla="*/ 790015 w 1098138"/>
              <a:gd name="connsiteY0" fmla="*/ 0 h 6874187"/>
              <a:gd name="connsiteX1" fmla="*/ 1091679 w 1098138"/>
              <a:gd name="connsiteY1" fmla="*/ 6350 h 6874187"/>
              <a:gd name="connsiteX2" fmla="*/ 1098138 w 1098138"/>
              <a:gd name="connsiteY2" fmla="*/ 6861487 h 6874187"/>
              <a:gd name="connsiteX3" fmla="*/ 0 w 1098138"/>
              <a:gd name="connsiteY3" fmla="*/ 6874187 h 6874187"/>
              <a:gd name="connsiteX4" fmla="*/ 790015 w 1098138"/>
              <a:gd name="connsiteY4" fmla="*/ 0 h 6874187"/>
              <a:gd name="connsiteX0" fmla="*/ 790015 w 1522175"/>
              <a:gd name="connsiteY0" fmla="*/ 0 h 6874187"/>
              <a:gd name="connsiteX1" fmla="*/ 1522175 w 1522175"/>
              <a:gd name="connsiteY1" fmla="*/ 40217 h 6874187"/>
              <a:gd name="connsiteX2" fmla="*/ 1098138 w 1522175"/>
              <a:gd name="connsiteY2" fmla="*/ 6861487 h 6874187"/>
              <a:gd name="connsiteX3" fmla="*/ 0 w 1522175"/>
              <a:gd name="connsiteY3" fmla="*/ 6874187 h 6874187"/>
              <a:gd name="connsiteX4" fmla="*/ 790015 w 1522175"/>
              <a:gd name="connsiteY4" fmla="*/ 0 h 6874187"/>
              <a:gd name="connsiteX0" fmla="*/ 979433 w 1522175"/>
              <a:gd name="connsiteY0" fmla="*/ 0 h 6857254"/>
              <a:gd name="connsiteX1" fmla="*/ 1522175 w 1522175"/>
              <a:gd name="connsiteY1" fmla="*/ 23284 h 6857254"/>
              <a:gd name="connsiteX2" fmla="*/ 1098138 w 1522175"/>
              <a:gd name="connsiteY2" fmla="*/ 6844554 h 6857254"/>
              <a:gd name="connsiteX3" fmla="*/ 0 w 1522175"/>
              <a:gd name="connsiteY3" fmla="*/ 6857254 h 6857254"/>
              <a:gd name="connsiteX4" fmla="*/ 979433 w 1522175"/>
              <a:gd name="connsiteY4" fmla="*/ 0 h 6857254"/>
              <a:gd name="connsiteX0" fmla="*/ 979433 w 1901012"/>
              <a:gd name="connsiteY0" fmla="*/ 10582 h 6867836"/>
              <a:gd name="connsiteX1" fmla="*/ 1901012 w 1901012"/>
              <a:gd name="connsiteY1" fmla="*/ 0 h 6867836"/>
              <a:gd name="connsiteX2" fmla="*/ 1098138 w 1901012"/>
              <a:gd name="connsiteY2" fmla="*/ 6855136 h 6867836"/>
              <a:gd name="connsiteX3" fmla="*/ 0 w 1901012"/>
              <a:gd name="connsiteY3" fmla="*/ 6867836 h 6867836"/>
              <a:gd name="connsiteX4" fmla="*/ 979433 w 1901012"/>
              <a:gd name="connsiteY4" fmla="*/ 10582 h 6867836"/>
              <a:gd name="connsiteX0" fmla="*/ 1117191 w 1901012"/>
              <a:gd name="connsiteY0" fmla="*/ 27515 h 6867836"/>
              <a:gd name="connsiteX1" fmla="*/ 1901012 w 1901012"/>
              <a:gd name="connsiteY1" fmla="*/ 0 h 6867836"/>
              <a:gd name="connsiteX2" fmla="*/ 1098138 w 1901012"/>
              <a:gd name="connsiteY2" fmla="*/ 6855136 h 6867836"/>
              <a:gd name="connsiteX3" fmla="*/ 0 w 1901012"/>
              <a:gd name="connsiteY3" fmla="*/ 6867836 h 6867836"/>
              <a:gd name="connsiteX4" fmla="*/ 1117191 w 1901012"/>
              <a:gd name="connsiteY4" fmla="*/ 27515 h 6867836"/>
              <a:gd name="connsiteX0" fmla="*/ 1117191 w 5678615"/>
              <a:gd name="connsiteY0" fmla="*/ 27515 h 6922870"/>
              <a:gd name="connsiteX1" fmla="*/ 1901012 w 5678615"/>
              <a:gd name="connsiteY1" fmla="*/ 0 h 6922870"/>
              <a:gd name="connsiteX2" fmla="*/ 5678615 w 5678615"/>
              <a:gd name="connsiteY2" fmla="*/ 6922870 h 6922870"/>
              <a:gd name="connsiteX3" fmla="*/ 0 w 5678615"/>
              <a:gd name="connsiteY3" fmla="*/ 6867836 h 6922870"/>
              <a:gd name="connsiteX4" fmla="*/ 1117191 w 5678615"/>
              <a:gd name="connsiteY4" fmla="*/ 27515 h 6922870"/>
              <a:gd name="connsiteX0" fmla="*/ 1117191 w 5678615"/>
              <a:gd name="connsiteY0" fmla="*/ 61381 h 6956736"/>
              <a:gd name="connsiteX1" fmla="*/ 5672157 w 5678615"/>
              <a:gd name="connsiteY1" fmla="*/ 0 h 6956736"/>
              <a:gd name="connsiteX2" fmla="*/ 5678615 w 5678615"/>
              <a:gd name="connsiteY2" fmla="*/ 6956736 h 6956736"/>
              <a:gd name="connsiteX3" fmla="*/ 0 w 5678615"/>
              <a:gd name="connsiteY3" fmla="*/ 6901702 h 6956736"/>
              <a:gd name="connsiteX4" fmla="*/ 1117191 w 5678615"/>
              <a:gd name="connsiteY4" fmla="*/ 61381 h 6956736"/>
              <a:gd name="connsiteX0" fmla="*/ 1125005 w 5678615"/>
              <a:gd name="connsiteY0" fmla="*/ 15277 h 6956736"/>
              <a:gd name="connsiteX1" fmla="*/ 5672157 w 5678615"/>
              <a:gd name="connsiteY1" fmla="*/ 0 h 6956736"/>
              <a:gd name="connsiteX2" fmla="*/ 5678615 w 5678615"/>
              <a:gd name="connsiteY2" fmla="*/ 6956736 h 6956736"/>
              <a:gd name="connsiteX3" fmla="*/ 0 w 5678615"/>
              <a:gd name="connsiteY3" fmla="*/ 6901702 h 6956736"/>
              <a:gd name="connsiteX4" fmla="*/ 1125005 w 5678615"/>
              <a:gd name="connsiteY4" fmla="*/ 15277 h 695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615" h="6956736">
                <a:moveTo>
                  <a:pt x="1125005" y="15277"/>
                </a:moveTo>
                <a:lnTo>
                  <a:pt x="5672157" y="0"/>
                </a:lnTo>
                <a:cubicBezTo>
                  <a:pt x="5672157" y="2285046"/>
                  <a:pt x="5678615" y="4671690"/>
                  <a:pt x="5678615" y="6956736"/>
                </a:cubicBezTo>
                <a:lnTo>
                  <a:pt x="0" y="6901702"/>
                </a:lnTo>
                <a:lnTo>
                  <a:pt x="1125005" y="15277"/>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5" name="Imagen 4">
            <a:extLst>
              <a:ext uri="{FF2B5EF4-FFF2-40B4-BE49-F238E27FC236}">
                <a16:creationId xmlns:a16="http://schemas.microsoft.com/office/drawing/2014/main" id="{F01FA405-1C7A-104A-85F7-E2921088A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666" y="811109"/>
            <a:ext cx="3354470" cy="6427215"/>
          </a:xfrm>
          <a:prstGeom prst="rect">
            <a:avLst/>
          </a:prstGeom>
        </p:spPr>
      </p:pic>
      <p:sp>
        <p:nvSpPr>
          <p:cNvPr id="7" name="Text Placeholder 53">
            <a:extLst>
              <a:ext uri="{FF2B5EF4-FFF2-40B4-BE49-F238E27FC236}">
                <a16:creationId xmlns:a16="http://schemas.microsoft.com/office/drawing/2014/main" id="{48286B1C-E586-8745-8A18-77C4CCD264AF}"/>
              </a:ext>
            </a:extLst>
          </p:cNvPr>
          <p:cNvSpPr txBox="1">
            <a:spLocks/>
          </p:cNvSpPr>
          <p:nvPr/>
        </p:nvSpPr>
        <p:spPr>
          <a:xfrm>
            <a:off x="626417" y="1904521"/>
            <a:ext cx="4764546" cy="8307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500">
                <a:solidFill>
                  <a:schemeClr val="accent4">
                    <a:lumMod val="75000"/>
                  </a:schemeClr>
                </a:solidFill>
                <a:latin typeface="Montserrat" pitchFamily="2" charset="77"/>
              </a:rPr>
              <a:t>    </a:t>
            </a:r>
            <a:r>
              <a:rPr lang="en-US" sz="2500" err="1">
                <a:solidFill>
                  <a:schemeClr val="accent4">
                    <a:lumMod val="75000"/>
                  </a:schemeClr>
                </a:solidFill>
                <a:latin typeface="Montserrat" pitchFamily="2" charset="77"/>
              </a:rPr>
              <a:t>Somos</a:t>
            </a:r>
            <a:r>
              <a:rPr lang="en-US" sz="2500">
                <a:solidFill>
                  <a:schemeClr val="accent4">
                    <a:lumMod val="75000"/>
                  </a:schemeClr>
                </a:solidFill>
                <a:latin typeface="Montserrat" pitchFamily="2" charset="77"/>
              </a:rPr>
              <a:t> </a:t>
            </a:r>
            <a:r>
              <a:rPr lang="en-US" sz="2500">
                <a:solidFill>
                  <a:schemeClr val="accent4">
                    <a:lumMod val="75000"/>
                  </a:schemeClr>
                </a:solidFill>
                <a:latin typeface="+mj-lt"/>
              </a:rPr>
              <a:t>la </a:t>
            </a:r>
            <a:r>
              <a:rPr lang="en-US" sz="2500" err="1">
                <a:solidFill>
                  <a:schemeClr val="accent4">
                    <a:lumMod val="75000"/>
                  </a:schemeClr>
                </a:solidFill>
                <a:latin typeface="+mj-lt"/>
              </a:rPr>
              <a:t>primera</a:t>
            </a:r>
            <a:endParaRPr lang="en-US" sz="2500">
              <a:solidFill>
                <a:schemeClr val="accent4">
                  <a:lumMod val="75000"/>
                </a:schemeClr>
              </a:solidFill>
              <a:latin typeface="+mj-lt"/>
            </a:endParaRPr>
          </a:p>
          <a:p>
            <a:pPr marL="0" indent="0">
              <a:lnSpc>
                <a:spcPct val="120000"/>
              </a:lnSpc>
              <a:buFont typeface="Arial" panose="020B0604020202020204" pitchFamily="34" charset="0"/>
              <a:buNone/>
            </a:pPr>
            <a:r>
              <a:rPr lang="en-US" sz="2500">
                <a:solidFill>
                  <a:schemeClr val="accent4">
                    <a:lumMod val="75000"/>
                  </a:schemeClr>
                </a:solidFill>
                <a:latin typeface="Montserrat" pitchFamily="2" charset="77"/>
              </a:rPr>
              <a:t>  </a:t>
            </a:r>
            <a:r>
              <a:rPr lang="en-US" sz="2500" err="1">
                <a:solidFill>
                  <a:schemeClr val="accent4">
                    <a:lumMod val="75000"/>
                  </a:schemeClr>
                </a:solidFill>
                <a:latin typeface="Montserrat" pitchFamily="2" charset="77"/>
              </a:rPr>
              <a:t>Cooperativa</a:t>
            </a:r>
            <a:r>
              <a:rPr lang="en-US" sz="2500">
                <a:solidFill>
                  <a:schemeClr val="accent4">
                    <a:lumMod val="75000"/>
                  </a:schemeClr>
                </a:solidFill>
                <a:latin typeface="Montserrat" pitchFamily="2" charset="77"/>
              </a:rPr>
              <a:t> de</a:t>
            </a:r>
          </a:p>
          <a:p>
            <a:pPr marL="0" indent="0">
              <a:lnSpc>
                <a:spcPct val="120000"/>
              </a:lnSpc>
              <a:buFont typeface="Arial" panose="020B0604020202020204" pitchFamily="34" charset="0"/>
              <a:buNone/>
            </a:pPr>
            <a:r>
              <a:rPr lang="en-US" sz="2500">
                <a:solidFill>
                  <a:schemeClr val="accent4">
                    <a:lumMod val="75000"/>
                  </a:schemeClr>
                </a:solidFill>
                <a:latin typeface="Montserrat" pitchFamily="2" charset="77"/>
              </a:rPr>
              <a:t> Costa Rica </a:t>
            </a:r>
            <a:r>
              <a:rPr lang="en-US" sz="2500" err="1">
                <a:solidFill>
                  <a:schemeClr val="accent4">
                    <a:lumMod val="75000"/>
                  </a:schemeClr>
                </a:solidFill>
                <a:latin typeface="Montserrat" pitchFamily="2" charset="77"/>
              </a:rPr>
              <a:t>en</a:t>
            </a:r>
            <a:r>
              <a:rPr lang="en-US" sz="2500">
                <a:solidFill>
                  <a:schemeClr val="accent4">
                    <a:lumMod val="75000"/>
                  </a:schemeClr>
                </a:solidFill>
                <a:latin typeface="Montserrat" pitchFamily="2" charset="77"/>
              </a:rPr>
              <a:t> </a:t>
            </a:r>
            <a:r>
              <a:rPr lang="en-US" sz="2500" err="1">
                <a:solidFill>
                  <a:schemeClr val="accent4">
                    <a:lumMod val="75000"/>
                  </a:schemeClr>
                </a:solidFill>
                <a:latin typeface="Montserrat" pitchFamily="2" charset="77"/>
              </a:rPr>
              <a:t>emitir</a:t>
            </a:r>
            <a:endParaRPr lang="en-US" sz="2500">
              <a:solidFill>
                <a:schemeClr val="accent4">
                  <a:lumMod val="75000"/>
                </a:schemeClr>
              </a:solidFill>
              <a:latin typeface="Montserrat" pitchFamily="2" charset="77"/>
            </a:endParaRPr>
          </a:p>
          <a:p>
            <a:pPr marL="0" indent="0">
              <a:lnSpc>
                <a:spcPct val="120000"/>
              </a:lnSpc>
              <a:buFont typeface="Arial" panose="020B0604020202020204" pitchFamily="34" charset="0"/>
              <a:buNone/>
            </a:pPr>
            <a:r>
              <a:rPr lang="en-US" sz="4000" err="1">
                <a:solidFill>
                  <a:schemeClr val="accent1">
                    <a:lumMod val="75000"/>
                  </a:schemeClr>
                </a:solidFill>
                <a:latin typeface="Montserrat" pitchFamily="2" charset="77"/>
              </a:rPr>
              <a:t>bonos</a:t>
            </a:r>
            <a:r>
              <a:rPr lang="en-US" sz="4000">
                <a:solidFill>
                  <a:schemeClr val="accent1">
                    <a:lumMod val="75000"/>
                  </a:schemeClr>
                </a:solidFill>
                <a:latin typeface="Montserrat" pitchFamily="2" charset="77"/>
              </a:rPr>
              <a:t> </a:t>
            </a:r>
            <a:r>
              <a:rPr lang="en-US" sz="4000" err="1">
                <a:solidFill>
                  <a:schemeClr val="accent1">
                    <a:lumMod val="75000"/>
                  </a:schemeClr>
                </a:solidFill>
                <a:latin typeface="Montserrat" pitchFamily="2" charset="77"/>
              </a:rPr>
              <a:t>verdes</a:t>
            </a:r>
            <a:endParaRPr lang="en-US" sz="4000">
              <a:solidFill>
                <a:schemeClr val="accent1">
                  <a:lumMod val="75000"/>
                </a:schemeClr>
              </a:solidFill>
              <a:latin typeface="Montserrat" pitchFamily="2" charset="77"/>
            </a:endParaRPr>
          </a:p>
          <a:p>
            <a:pPr marL="0" indent="0">
              <a:lnSpc>
                <a:spcPct val="120000"/>
              </a:lnSpc>
              <a:buFont typeface="Arial" panose="020B0604020202020204" pitchFamily="34" charset="0"/>
              <a:buNone/>
            </a:pPr>
            <a:r>
              <a:rPr lang="en-US" sz="2500" err="1">
                <a:solidFill>
                  <a:schemeClr val="accent4">
                    <a:lumMod val="75000"/>
                  </a:schemeClr>
                </a:solidFill>
                <a:latin typeface="Montserrat" pitchFamily="2" charset="77"/>
              </a:rPr>
              <a:t>en</a:t>
            </a:r>
            <a:r>
              <a:rPr lang="en-US" sz="2500">
                <a:solidFill>
                  <a:schemeClr val="accent4">
                    <a:lumMod val="75000"/>
                  </a:schemeClr>
                </a:solidFill>
                <a:latin typeface="Montserrat" pitchFamily="2" charset="77"/>
              </a:rPr>
              <a:t> el mercado de </a:t>
            </a:r>
            <a:r>
              <a:rPr lang="en-US" sz="2500" err="1">
                <a:solidFill>
                  <a:schemeClr val="accent4">
                    <a:lumMod val="75000"/>
                  </a:schemeClr>
                </a:solidFill>
                <a:latin typeface="Montserrat" pitchFamily="2" charset="77"/>
              </a:rPr>
              <a:t>capitales</a:t>
            </a:r>
            <a:endParaRPr lang="en-US" sz="2500">
              <a:solidFill>
                <a:schemeClr val="accent4">
                  <a:lumMod val="75000"/>
                </a:schemeClr>
              </a:solidFill>
              <a:latin typeface="Montserrat" pitchFamily="2" charset="77"/>
            </a:endParaRPr>
          </a:p>
          <a:p>
            <a:pPr marL="0" indent="0">
              <a:lnSpc>
                <a:spcPct val="120000"/>
              </a:lnSpc>
              <a:buFont typeface="Arial" panose="020B0604020202020204" pitchFamily="34" charset="0"/>
              <a:buNone/>
            </a:pPr>
            <a:r>
              <a:rPr lang="en-US" sz="2500">
                <a:solidFill>
                  <a:schemeClr val="accent4">
                    <a:lumMod val="75000"/>
                  </a:schemeClr>
                </a:solidFill>
                <a:latin typeface="Montserrat" pitchFamily="2" charset="77"/>
              </a:rPr>
              <a:t> </a:t>
            </a:r>
          </a:p>
        </p:txBody>
      </p:sp>
      <p:grpSp>
        <p:nvGrpSpPr>
          <p:cNvPr id="12" name="Grupo 11">
            <a:extLst>
              <a:ext uri="{FF2B5EF4-FFF2-40B4-BE49-F238E27FC236}">
                <a16:creationId xmlns:a16="http://schemas.microsoft.com/office/drawing/2014/main" id="{02CB664A-50F1-8149-9E48-D08B41BA3619}"/>
              </a:ext>
            </a:extLst>
          </p:cNvPr>
          <p:cNvGrpSpPr/>
          <p:nvPr/>
        </p:nvGrpSpPr>
        <p:grpSpPr>
          <a:xfrm>
            <a:off x="7896019" y="692564"/>
            <a:ext cx="4019991" cy="5833240"/>
            <a:chOff x="7877714" y="825728"/>
            <a:chExt cx="4019991" cy="5833240"/>
          </a:xfrm>
        </p:grpSpPr>
        <p:pic>
          <p:nvPicPr>
            <p:cNvPr id="8" name="Imagen 7">
              <a:extLst>
                <a:ext uri="{FF2B5EF4-FFF2-40B4-BE49-F238E27FC236}">
                  <a16:creationId xmlns:a16="http://schemas.microsoft.com/office/drawing/2014/main" id="{1D3D7AAA-C61C-DB41-82B6-A0CF8106ACB4}"/>
                </a:ext>
              </a:extLst>
            </p:cNvPr>
            <p:cNvPicPr>
              <a:picLocks noChangeAspect="1"/>
            </p:cNvPicPr>
            <p:nvPr/>
          </p:nvPicPr>
          <p:blipFill rotWithShape="1">
            <a:blip r:embed="rId4"/>
            <a:srcRect t="37720"/>
            <a:stretch/>
          </p:blipFill>
          <p:spPr>
            <a:xfrm>
              <a:off x="7877714" y="825728"/>
              <a:ext cx="4019991" cy="2169837"/>
            </a:xfrm>
            <a:prstGeom prst="rect">
              <a:avLst/>
            </a:prstGeom>
          </p:spPr>
        </p:pic>
        <p:pic>
          <p:nvPicPr>
            <p:cNvPr id="9" name="Imagen 8">
              <a:extLst>
                <a:ext uri="{FF2B5EF4-FFF2-40B4-BE49-F238E27FC236}">
                  <a16:creationId xmlns:a16="http://schemas.microsoft.com/office/drawing/2014/main" id="{8E76C5A9-D06E-5147-B2F6-72E2F0821409}"/>
                </a:ext>
              </a:extLst>
            </p:cNvPr>
            <p:cNvPicPr>
              <a:picLocks noChangeAspect="1"/>
            </p:cNvPicPr>
            <p:nvPr/>
          </p:nvPicPr>
          <p:blipFill>
            <a:blip r:embed="rId5"/>
            <a:stretch>
              <a:fillRect/>
            </a:stretch>
          </p:blipFill>
          <p:spPr>
            <a:xfrm>
              <a:off x="7877714" y="4430692"/>
              <a:ext cx="4019991" cy="2228276"/>
            </a:xfrm>
            <a:prstGeom prst="rect">
              <a:avLst/>
            </a:prstGeom>
          </p:spPr>
        </p:pic>
        <p:sp>
          <p:nvSpPr>
            <p:cNvPr id="10" name="Rectangle 10">
              <a:extLst>
                <a:ext uri="{FF2B5EF4-FFF2-40B4-BE49-F238E27FC236}">
                  <a16:creationId xmlns:a16="http://schemas.microsoft.com/office/drawing/2014/main" id="{E4C35A63-F3A3-4147-AC6A-DE4A3C9784FC}"/>
                </a:ext>
              </a:extLst>
            </p:cNvPr>
            <p:cNvSpPr>
              <a:spLocks noChangeArrowheads="1"/>
            </p:cNvSpPr>
            <p:nvPr/>
          </p:nvSpPr>
          <p:spPr bwMode="auto">
            <a:xfrm>
              <a:off x="7877714" y="3142527"/>
              <a:ext cx="3953636" cy="127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07000"/>
                </a:lnSpc>
                <a:spcAft>
                  <a:spcPts val="800"/>
                </a:spcAft>
              </a:pPr>
              <a:r>
                <a:rPr lang="es-ES" sz="1200" b="1">
                  <a:latin typeface="Montserrat" pitchFamily="2" charset="77"/>
                </a:rPr>
                <a:t>Los recursos obtenidos mediante la emisión de bonos temáticos a través de la Bolsa Nacional de Valores, permitió la construcción del </a:t>
              </a:r>
              <a:r>
                <a:rPr lang="es-ES" sz="1200" b="1">
                  <a:solidFill>
                    <a:schemeClr val="accent1">
                      <a:lumMod val="50000"/>
                    </a:schemeClr>
                  </a:solidFill>
                  <a:latin typeface="Montserrat" pitchFamily="2" charset="77"/>
                </a:rPr>
                <a:t>Parque Solar Huacas </a:t>
              </a:r>
              <a:r>
                <a:rPr lang="es-ES" sz="1200" b="1">
                  <a:latin typeface="Montserrat" pitchFamily="2" charset="77"/>
                </a:rPr>
                <a:t>y próximamente se construirá el </a:t>
              </a:r>
              <a:r>
                <a:rPr lang="es-CR" sz="1200" b="1">
                  <a:solidFill>
                    <a:schemeClr val="accent1">
                      <a:lumMod val="50000"/>
                    </a:schemeClr>
                  </a:solidFill>
                  <a:latin typeface="Montserrat" pitchFamily="2" charset="77"/>
                  <a:cs typeface="Bebas Neue"/>
                </a:rPr>
                <a:t>Proyecto de Gasificación de  Desechos Sólidos</a:t>
              </a:r>
              <a:r>
                <a:rPr lang="es-CR" sz="1200" b="1">
                  <a:latin typeface="Montserrat" pitchFamily="2" charset="77"/>
                  <a:cs typeface="Bebas Neue"/>
                </a:rPr>
                <a:t>. </a:t>
              </a:r>
              <a:endParaRPr lang="en-US" sz="1200">
                <a:latin typeface="Montserrat" pitchFamily="2" charset="77"/>
                <a:cs typeface="Bebas Neue"/>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CR" altLang="ru-UA" sz="1200" b="1" i="0" u="none" strike="noStrike" cap="none" normalizeH="0" baseline="0">
                <a:ln>
                  <a:noFill/>
                </a:ln>
                <a:solidFill>
                  <a:schemeClr val="tx1">
                    <a:lumMod val="50000"/>
                  </a:schemeClr>
                </a:solidFill>
                <a:effectLst/>
                <a:latin typeface="Montserrat" pitchFamily="2" charset="77"/>
              </a:endParaRPr>
            </a:p>
          </p:txBody>
        </p:sp>
      </p:grpSp>
      <p:pic>
        <p:nvPicPr>
          <p:cNvPr id="2" name="Imagen 1">
            <a:extLst>
              <a:ext uri="{FF2B5EF4-FFF2-40B4-BE49-F238E27FC236}">
                <a16:creationId xmlns:a16="http://schemas.microsoft.com/office/drawing/2014/main" id="{14B86539-6940-8038-D3B6-B917976D1320}"/>
              </a:ext>
            </a:extLst>
          </p:cNvPr>
          <p:cNvPicPr>
            <a:picLocks noChangeAspect="1"/>
          </p:cNvPicPr>
          <p:nvPr/>
        </p:nvPicPr>
        <p:blipFill>
          <a:blip r:embed="rId6"/>
          <a:stretch>
            <a:fillRect/>
          </a:stretch>
        </p:blipFill>
        <p:spPr>
          <a:xfrm>
            <a:off x="7896018" y="4297528"/>
            <a:ext cx="4019991" cy="2197846"/>
          </a:xfrm>
          <a:prstGeom prst="rect">
            <a:avLst/>
          </a:prstGeom>
        </p:spPr>
      </p:pic>
    </p:spTree>
    <p:extLst>
      <p:ext uri="{BB962C8B-B14F-4D97-AF65-F5344CB8AC3E}">
        <p14:creationId xmlns:p14="http://schemas.microsoft.com/office/powerpoint/2010/main" val="41884181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2" presetClass="entr" presetSubtype="2"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p:tgtEl>
                                          <p:spTgt spid="11"/>
                                        </p:tgtEl>
                                        <p:attrNameLst>
                                          <p:attrName>ppt_x</p:attrName>
                                        </p:attrNameLst>
                                      </p:cBhvr>
                                      <p:tavLst>
                                        <p:tav tm="0">
                                          <p:val>
                                            <p:strVal val="#ppt_x+#ppt_w*1.125000"/>
                                          </p:val>
                                        </p:tav>
                                        <p:tav tm="100000">
                                          <p:val>
                                            <p:strVal val="#ppt_x"/>
                                          </p:val>
                                        </p:tav>
                                      </p:tavLst>
                                    </p:anim>
                                    <p:animEffect transition="in" filter="wipe(left)">
                                      <p:cBhvr>
                                        <p:cTn id="16" dur="2000"/>
                                        <p:tgtEl>
                                          <p:spTgt spid="11"/>
                                        </p:tgtEl>
                                      </p:cBhvr>
                                    </p:animEffect>
                                  </p:childTnLst>
                                </p:cTn>
                              </p:par>
                            </p:childTnLst>
                          </p:cTn>
                        </p:par>
                        <p:par>
                          <p:cTn id="17" fill="hold">
                            <p:stCondLst>
                              <p:cond delay="60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50C4308-BB95-361C-6530-B6F311AD6AC9}"/>
              </a:ext>
            </a:extLst>
          </p:cNvPr>
          <p:cNvSpPr txBox="1"/>
          <p:nvPr/>
        </p:nvSpPr>
        <p:spPr>
          <a:xfrm>
            <a:off x="1402672" y="336057"/>
            <a:ext cx="6906827" cy="584775"/>
          </a:xfrm>
          <a:prstGeom prst="rect">
            <a:avLst/>
          </a:prstGeom>
          <a:noFill/>
        </p:spPr>
        <p:txBody>
          <a:bodyPr wrap="square" rtlCol="0">
            <a:spAutoFit/>
          </a:bodyPr>
          <a:lstStyle/>
          <a:p>
            <a:r>
              <a:rPr lang="es-MX" sz="3200" b="0" i="0" u="none" strike="noStrike" baseline="0">
                <a:solidFill>
                  <a:srgbClr val="001F5F"/>
                </a:solidFill>
                <a:latin typeface="Calibri" panose="020F0502020204030204" pitchFamily="34" charset="0"/>
              </a:rPr>
              <a:t>¿Qué es un bono verde?</a:t>
            </a:r>
            <a:endParaRPr lang="es-CR" sz="3200"/>
          </a:p>
        </p:txBody>
      </p:sp>
      <p:sp>
        <p:nvSpPr>
          <p:cNvPr id="3" name="CuadroTexto 2">
            <a:extLst>
              <a:ext uri="{FF2B5EF4-FFF2-40B4-BE49-F238E27FC236}">
                <a16:creationId xmlns:a16="http://schemas.microsoft.com/office/drawing/2014/main" id="{6826E338-0F4C-B9F7-5003-D710ABC61E2B}"/>
              </a:ext>
            </a:extLst>
          </p:cNvPr>
          <p:cNvSpPr txBox="1"/>
          <p:nvPr/>
        </p:nvSpPr>
        <p:spPr>
          <a:xfrm>
            <a:off x="1402672" y="1180731"/>
            <a:ext cx="7235300" cy="923330"/>
          </a:xfrm>
          <a:prstGeom prst="rect">
            <a:avLst/>
          </a:prstGeom>
          <a:noFill/>
        </p:spPr>
        <p:txBody>
          <a:bodyPr wrap="square" rtlCol="0">
            <a:spAutoFit/>
          </a:bodyPr>
          <a:lstStyle/>
          <a:p>
            <a:r>
              <a:rPr lang="es-CR" sz="1800" b="0" i="0" u="none" strike="noStrike" baseline="0">
                <a:solidFill>
                  <a:srgbClr val="000000"/>
                </a:solidFill>
                <a:latin typeface="Calibri" panose="020F0502020204030204" pitchFamily="34" charset="0"/>
              </a:rPr>
              <a:t>Un </a:t>
            </a:r>
            <a:r>
              <a:rPr lang="es-CR" sz="1800" b="1" i="1" u="none" strike="noStrike" baseline="0">
                <a:solidFill>
                  <a:srgbClr val="000000"/>
                </a:solidFill>
                <a:latin typeface="Calibri" panose="020F0502020204030204" pitchFamily="34" charset="0"/>
              </a:rPr>
              <a:t>bono verde </a:t>
            </a:r>
            <a:r>
              <a:rPr lang="es-CR" sz="1800" b="0" i="0" u="none" strike="noStrike" baseline="0">
                <a:solidFill>
                  <a:srgbClr val="000000"/>
                </a:solidFill>
                <a:latin typeface="Calibri" panose="020F0502020204030204" pitchFamily="34" charset="0"/>
              </a:rPr>
              <a:t>es un instrumento de deuda mediante el cual se obtienen recursos cuyo uso es exclusivamente para financiar o refinanciar parcial o totalmente “proyectos verdes”.</a:t>
            </a:r>
            <a:endParaRPr lang="es-CR"/>
          </a:p>
        </p:txBody>
      </p:sp>
      <p:pic>
        <p:nvPicPr>
          <p:cNvPr id="5" name="Imagen 4" descr="Imagen de la pantalla de un celular de un mensaje en letras blancas&#10;&#10;Descripción generada automáticamente con confianza baja">
            <a:extLst>
              <a:ext uri="{FF2B5EF4-FFF2-40B4-BE49-F238E27FC236}">
                <a16:creationId xmlns:a16="http://schemas.microsoft.com/office/drawing/2014/main" id="{9D147522-EFC5-239C-46D0-EC3601CF8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188" y="2409433"/>
            <a:ext cx="3553321" cy="1514686"/>
          </a:xfrm>
          <a:prstGeom prst="rect">
            <a:avLst/>
          </a:prstGeom>
        </p:spPr>
      </p:pic>
      <p:pic>
        <p:nvPicPr>
          <p:cNvPr id="7" name="Imagen 6" descr="Interfaz de usuario gráfica, Texto&#10;&#10;Descripción generada automáticamente">
            <a:extLst>
              <a:ext uri="{FF2B5EF4-FFF2-40B4-BE49-F238E27FC236}">
                <a16:creationId xmlns:a16="http://schemas.microsoft.com/office/drawing/2014/main" id="{7F25CCE1-6D24-9D2A-5796-3FDCACE0A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936" y="2247799"/>
            <a:ext cx="3791479" cy="1448002"/>
          </a:xfrm>
          <a:prstGeom prst="rect">
            <a:avLst/>
          </a:prstGeom>
        </p:spPr>
      </p:pic>
      <p:pic>
        <p:nvPicPr>
          <p:cNvPr id="9" name="Imagen 8" descr="Imagen que contiene interior, tabla, foto, sostener&#10;&#10;Descripción generada automáticamente">
            <a:extLst>
              <a:ext uri="{FF2B5EF4-FFF2-40B4-BE49-F238E27FC236}">
                <a16:creationId xmlns:a16="http://schemas.microsoft.com/office/drawing/2014/main" id="{5195E120-43FF-E923-A163-3D7ADEC81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214" y="4405230"/>
            <a:ext cx="3353268" cy="1171739"/>
          </a:xfrm>
          <a:prstGeom prst="rect">
            <a:avLst/>
          </a:prstGeom>
        </p:spPr>
      </p:pic>
      <p:pic>
        <p:nvPicPr>
          <p:cNvPr id="11" name="Imagen 10" descr="Texto, Carta&#10;&#10;Descripción generada automáticamente">
            <a:extLst>
              <a:ext uri="{FF2B5EF4-FFF2-40B4-BE49-F238E27FC236}">
                <a16:creationId xmlns:a16="http://schemas.microsoft.com/office/drawing/2014/main" id="{2B130793-5F6E-2236-5179-613CC55C54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2728" y="4019369"/>
            <a:ext cx="3820058" cy="1324160"/>
          </a:xfrm>
          <a:prstGeom prst="rect">
            <a:avLst/>
          </a:prstGeom>
        </p:spPr>
      </p:pic>
      <p:pic>
        <p:nvPicPr>
          <p:cNvPr id="13" name="Imagen 12" descr="Imagen que contiene tabla, luz, azul, espejo&#10;&#10;Descripción generada automáticamente">
            <a:extLst>
              <a:ext uri="{FF2B5EF4-FFF2-40B4-BE49-F238E27FC236}">
                <a16:creationId xmlns:a16="http://schemas.microsoft.com/office/drawing/2014/main" id="{9EC9A55C-FDEF-2746-2DF4-2E26A078E2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7490" y="2447563"/>
            <a:ext cx="2899419" cy="2953111"/>
          </a:xfrm>
          <a:prstGeom prst="rect">
            <a:avLst/>
          </a:prstGeom>
        </p:spPr>
      </p:pic>
      <p:cxnSp>
        <p:nvCxnSpPr>
          <p:cNvPr id="19" name="Straight Connector 42">
            <a:extLst>
              <a:ext uri="{FF2B5EF4-FFF2-40B4-BE49-F238E27FC236}">
                <a16:creationId xmlns:a16="http://schemas.microsoft.com/office/drawing/2014/main" id="{19E17610-628F-5F19-8863-E0E50D3DA738}"/>
              </a:ext>
            </a:extLst>
          </p:cNvPr>
          <p:cNvCxnSpPr>
            <a:cxnSpLocks/>
          </p:cNvCxnSpPr>
          <p:nvPr/>
        </p:nvCxnSpPr>
        <p:spPr>
          <a:xfrm flipH="1">
            <a:off x="2211355" y="6511563"/>
            <a:ext cx="93772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lide Number Placeholder 13">
            <a:extLst>
              <a:ext uri="{FF2B5EF4-FFF2-40B4-BE49-F238E27FC236}">
                <a16:creationId xmlns:a16="http://schemas.microsoft.com/office/drawing/2014/main" id="{E958473A-00A7-2B01-83C1-30400EF5D975}"/>
              </a:ext>
            </a:extLst>
          </p:cNvPr>
          <p:cNvSpPr>
            <a:spLocks noGrp="1"/>
          </p:cNvSpPr>
          <p:nvPr>
            <p:ph type="sldNum" sz="quarter" idx="12"/>
          </p:nvPr>
        </p:nvSpPr>
        <p:spPr>
          <a:xfrm>
            <a:off x="11659321" y="6309989"/>
            <a:ext cx="347582" cy="403148"/>
          </a:xfrm>
        </p:spPr>
        <p:txBody>
          <a:bodyPr/>
          <a:lstStyle/>
          <a:p>
            <a:fld id="{7018E815-6CF9-4663-B367-1F210EBF2DA9}" type="slidenum">
              <a:rPr lang="en-US" smtClean="0"/>
              <a:pPr/>
              <a:t>19</a:t>
            </a:fld>
            <a:endParaRPr lang="en-US"/>
          </a:p>
        </p:txBody>
      </p:sp>
      <p:pic>
        <p:nvPicPr>
          <p:cNvPr id="21" name="Imagen 20">
            <a:extLst>
              <a:ext uri="{FF2B5EF4-FFF2-40B4-BE49-F238E27FC236}">
                <a16:creationId xmlns:a16="http://schemas.microsoft.com/office/drawing/2014/main" id="{8C0F01F1-7FAE-AA36-0F6E-2BD1469162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097" y="5904892"/>
            <a:ext cx="1591160" cy="874752"/>
          </a:xfrm>
          <a:prstGeom prst="rect">
            <a:avLst/>
          </a:prstGeom>
        </p:spPr>
      </p:pic>
    </p:spTree>
    <p:extLst>
      <p:ext uri="{BB962C8B-B14F-4D97-AF65-F5344CB8AC3E}">
        <p14:creationId xmlns:p14="http://schemas.microsoft.com/office/powerpoint/2010/main" val="565432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8FB5BC6D-D084-48BF-885E-09F1B73B7CF3}"/>
              </a:ext>
            </a:extLst>
          </p:cNvPr>
          <p:cNvSpPr>
            <a:spLocks/>
          </p:cNvSpPr>
          <p:nvPr/>
        </p:nvSpPr>
        <p:spPr bwMode="auto">
          <a:xfrm>
            <a:off x="6661150" y="1911350"/>
            <a:ext cx="1958975" cy="1874838"/>
          </a:xfrm>
          <a:custGeom>
            <a:avLst/>
            <a:gdLst>
              <a:gd name="T0" fmla="*/ 166 w 514"/>
              <a:gd name="T1" fmla="*/ 0 h 492"/>
              <a:gd name="T2" fmla="*/ 181 w 514"/>
              <a:gd name="T3" fmla="*/ 97 h 492"/>
              <a:gd name="T4" fmla="*/ 156 w 514"/>
              <a:gd name="T5" fmla="*/ 223 h 492"/>
              <a:gd name="T6" fmla="*/ 1 w 514"/>
              <a:gd name="T7" fmla="*/ 390 h 492"/>
              <a:gd name="T8" fmla="*/ 0 w 514"/>
              <a:gd name="T9" fmla="*/ 390 h 492"/>
              <a:gd name="T10" fmla="*/ 392 w 514"/>
              <a:gd name="T11" fmla="*/ 492 h 492"/>
              <a:gd name="T12" fmla="*/ 392 w 514"/>
              <a:gd name="T13" fmla="*/ 492 h 492"/>
              <a:gd name="T14" fmla="*/ 386 w 514"/>
              <a:gd name="T15" fmla="*/ 319 h 492"/>
              <a:gd name="T16" fmla="*/ 386 w 514"/>
              <a:gd name="T17" fmla="*/ 319 h 492"/>
              <a:gd name="T18" fmla="*/ 514 w 514"/>
              <a:gd name="T19" fmla="*/ 201 h 492"/>
              <a:gd name="T20" fmla="*/ 514 w 514"/>
              <a:gd name="T21" fmla="*/ 201 h 492"/>
              <a:gd name="T22" fmla="*/ 166 w 514"/>
              <a:gd name="T23"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4" h="492">
                <a:moveTo>
                  <a:pt x="166" y="0"/>
                </a:moveTo>
                <a:cubicBezTo>
                  <a:pt x="176" y="31"/>
                  <a:pt x="181" y="63"/>
                  <a:pt x="181" y="97"/>
                </a:cubicBezTo>
                <a:cubicBezTo>
                  <a:pt x="181" y="141"/>
                  <a:pt x="172" y="184"/>
                  <a:pt x="156" y="223"/>
                </a:cubicBezTo>
                <a:cubicBezTo>
                  <a:pt x="125" y="295"/>
                  <a:pt x="70" y="354"/>
                  <a:pt x="1" y="390"/>
                </a:cubicBezTo>
                <a:cubicBezTo>
                  <a:pt x="0" y="390"/>
                  <a:pt x="0" y="390"/>
                  <a:pt x="0" y="390"/>
                </a:cubicBezTo>
                <a:cubicBezTo>
                  <a:pt x="222" y="278"/>
                  <a:pt x="321" y="352"/>
                  <a:pt x="392" y="492"/>
                </a:cubicBezTo>
                <a:cubicBezTo>
                  <a:pt x="392" y="492"/>
                  <a:pt x="392" y="492"/>
                  <a:pt x="392" y="492"/>
                </a:cubicBezTo>
                <a:cubicBezTo>
                  <a:pt x="366" y="440"/>
                  <a:pt x="362" y="377"/>
                  <a:pt x="386" y="319"/>
                </a:cubicBezTo>
                <a:cubicBezTo>
                  <a:pt x="386" y="319"/>
                  <a:pt x="386" y="319"/>
                  <a:pt x="386" y="319"/>
                </a:cubicBezTo>
                <a:cubicBezTo>
                  <a:pt x="410" y="260"/>
                  <a:pt x="458" y="219"/>
                  <a:pt x="514" y="201"/>
                </a:cubicBezTo>
                <a:cubicBezTo>
                  <a:pt x="514" y="201"/>
                  <a:pt x="514" y="201"/>
                  <a:pt x="514" y="201"/>
                </a:cubicBezTo>
                <a:cubicBezTo>
                  <a:pt x="365" y="249"/>
                  <a:pt x="243" y="231"/>
                  <a:pt x="166"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7" name="Freeform 7">
            <a:extLst>
              <a:ext uri="{FF2B5EF4-FFF2-40B4-BE49-F238E27FC236}">
                <a16:creationId xmlns:a16="http://schemas.microsoft.com/office/drawing/2014/main" id="{BD2CD7CB-52C7-4F9C-9E61-0ACC469A4942}"/>
              </a:ext>
            </a:extLst>
          </p:cNvPr>
          <p:cNvSpPr>
            <a:spLocks/>
          </p:cNvSpPr>
          <p:nvPr/>
        </p:nvSpPr>
        <p:spPr bwMode="auto">
          <a:xfrm>
            <a:off x="5710238" y="2863850"/>
            <a:ext cx="1892300" cy="1936750"/>
          </a:xfrm>
          <a:custGeom>
            <a:avLst/>
            <a:gdLst>
              <a:gd name="T0" fmla="*/ 393 w 497"/>
              <a:gd name="T1" fmla="*/ 0 h 508"/>
              <a:gd name="T2" fmla="*/ 335 w 497"/>
              <a:gd name="T3" fmla="*/ 79 h 508"/>
              <a:gd name="T4" fmla="*/ 228 w 497"/>
              <a:gd name="T5" fmla="*/ 150 h 508"/>
              <a:gd name="T6" fmla="*/ 0 w 497"/>
              <a:gd name="T7" fmla="*/ 159 h 508"/>
              <a:gd name="T8" fmla="*/ 0 w 497"/>
              <a:gd name="T9" fmla="*/ 159 h 508"/>
              <a:gd name="T10" fmla="*/ 204 w 497"/>
              <a:gd name="T11" fmla="*/ 508 h 508"/>
              <a:gd name="T12" fmla="*/ 205 w 497"/>
              <a:gd name="T13" fmla="*/ 508 h 508"/>
              <a:gd name="T14" fmla="*/ 323 w 497"/>
              <a:gd name="T15" fmla="*/ 381 h 508"/>
              <a:gd name="T16" fmla="*/ 323 w 497"/>
              <a:gd name="T17" fmla="*/ 381 h 508"/>
              <a:gd name="T18" fmla="*/ 496 w 497"/>
              <a:gd name="T19" fmla="*/ 388 h 508"/>
              <a:gd name="T20" fmla="*/ 497 w 497"/>
              <a:gd name="T21" fmla="*/ 388 h 508"/>
              <a:gd name="T22" fmla="*/ 393 w 497"/>
              <a:gd name="T23"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7" h="508">
                <a:moveTo>
                  <a:pt x="393" y="0"/>
                </a:moveTo>
                <a:cubicBezTo>
                  <a:pt x="378" y="28"/>
                  <a:pt x="358" y="55"/>
                  <a:pt x="335" y="79"/>
                </a:cubicBezTo>
                <a:cubicBezTo>
                  <a:pt x="303" y="110"/>
                  <a:pt x="267" y="134"/>
                  <a:pt x="228" y="150"/>
                </a:cubicBezTo>
                <a:cubicBezTo>
                  <a:pt x="155" y="180"/>
                  <a:pt x="74" y="183"/>
                  <a:pt x="0" y="159"/>
                </a:cubicBezTo>
                <a:cubicBezTo>
                  <a:pt x="0" y="159"/>
                  <a:pt x="0" y="159"/>
                  <a:pt x="0" y="159"/>
                </a:cubicBezTo>
                <a:cubicBezTo>
                  <a:pt x="236" y="236"/>
                  <a:pt x="253" y="359"/>
                  <a:pt x="204" y="508"/>
                </a:cubicBezTo>
                <a:cubicBezTo>
                  <a:pt x="205" y="508"/>
                  <a:pt x="205" y="508"/>
                  <a:pt x="205" y="508"/>
                </a:cubicBezTo>
                <a:cubicBezTo>
                  <a:pt x="223" y="453"/>
                  <a:pt x="264" y="405"/>
                  <a:pt x="323" y="381"/>
                </a:cubicBezTo>
                <a:cubicBezTo>
                  <a:pt x="323" y="381"/>
                  <a:pt x="323" y="381"/>
                  <a:pt x="323" y="381"/>
                </a:cubicBezTo>
                <a:cubicBezTo>
                  <a:pt x="381" y="357"/>
                  <a:pt x="444" y="361"/>
                  <a:pt x="496" y="388"/>
                </a:cubicBezTo>
                <a:cubicBezTo>
                  <a:pt x="497" y="388"/>
                  <a:pt x="497" y="388"/>
                  <a:pt x="497" y="388"/>
                </a:cubicBezTo>
                <a:cubicBezTo>
                  <a:pt x="357" y="317"/>
                  <a:pt x="283" y="218"/>
                  <a:pt x="393" y="0"/>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8" name="Freeform 8">
            <a:extLst>
              <a:ext uri="{FF2B5EF4-FFF2-40B4-BE49-F238E27FC236}">
                <a16:creationId xmlns:a16="http://schemas.microsoft.com/office/drawing/2014/main" id="{E993F8AB-FBC6-45D1-833C-F025E9675930}"/>
              </a:ext>
            </a:extLst>
          </p:cNvPr>
          <p:cNvSpPr>
            <a:spLocks/>
          </p:cNvSpPr>
          <p:nvPr/>
        </p:nvSpPr>
        <p:spPr bwMode="auto">
          <a:xfrm>
            <a:off x="4594225" y="2844800"/>
            <a:ext cx="1873250" cy="1955800"/>
          </a:xfrm>
          <a:custGeom>
            <a:avLst/>
            <a:gdLst>
              <a:gd name="T0" fmla="*/ 492 w 492"/>
              <a:gd name="T1" fmla="*/ 165 h 513"/>
              <a:gd name="T2" fmla="*/ 395 w 492"/>
              <a:gd name="T3" fmla="*/ 180 h 513"/>
              <a:gd name="T4" fmla="*/ 269 w 492"/>
              <a:gd name="T5" fmla="*/ 155 h 513"/>
              <a:gd name="T6" fmla="*/ 103 w 492"/>
              <a:gd name="T7" fmla="*/ 0 h 513"/>
              <a:gd name="T8" fmla="*/ 103 w 492"/>
              <a:gd name="T9" fmla="*/ 0 h 513"/>
              <a:gd name="T10" fmla="*/ 0 w 492"/>
              <a:gd name="T11" fmla="*/ 392 h 513"/>
              <a:gd name="T12" fmla="*/ 0 w 492"/>
              <a:gd name="T13" fmla="*/ 392 h 513"/>
              <a:gd name="T14" fmla="*/ 174 w 492"/>
              <a:gd name="T15" fmla="*/ 385 h 513"/>
              <a:gd name="T16" fmla="*/ 291 w 492"/>
              <a:gd name="T17" fmla="*/ 513 h 513"/>
              <a:gd name="T18" fmla="*/ 291 w 492"/>
              <a:gd name="T19" fmla="*/ 513 h 513"/>
              <a:gd name="T20" fmla="*/ 492 w 492"/>
              <a:gd name="T21" fmla="*/ 165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2" h="513">
                <a:moveTo>
                  <a:pt x="492" y="165"/>
                </a:moveTo>
                <a:cubicBezTo>
                  <a:pt x="462" y="175"/>
                  <a:pt x="429" y="180"/>
                  <a:pt x="395" y="180"/>
                </a:cubicBezTo>
                <a:cubicBezTo>
                  <a:pt x="351" y="180"/>
                  <a:pt x="308" y="171"/>
                  <a:pt x="269" y="155"/>
                </a:cubicBezTo>
                <a:cubicBezTo>
                  <a:pt x="197" y="125"/>
                  <a:pt x="138" y="69"/>
                  <a:pt x="103" y="0"/>
                </a:cubicBezTo>
                <a:cubicBezTo>
                  <a:pt x="103" y="0"/>
                  <a:pt x="103" y="0"/>
                  <a:pt x="103" y="0"/>
                </a:cubicBezTo>
                <a:cubicBezTo>
                  <a:pt x="214" y="221"/>
                  <a:pt x="140" y="321"/>
                  <a:pt x="0" y="392"/>
                </a:cubicBezTo>
                <a:cubicBezTo>
                  <a:pt x="0" y="392"/>
                  <a:pt x="0" y="392"/>
                  <a:pt x="0" y="392"/>
                </a:cubicBezTo>
                <a:cubicBezTo>
                  <a:pt x="52" y="365"/>
                  <a:pt x="115" y="361"/>
                  <a:pt x="174" y="385"/>
                </a:cubicBezTo>
                <a:cubicBezTo>
                  <a:pt x="232" y="410"/>
                  <a:pt x="273" y="457"/>
                  <a:pt x="291" y="513"/>
                </a:cubicBezTo>
                <a:cubicBezTo>
                  <a:pt x="291" y="513"/>
                  <a:pt x="291" y="513"/>
                  <a:pt x="291" y="513"/>
                </a:cubicBezTo>
                <a:cubicBezTo>
                  <a:pt x="243" y="365"/>
                  <a:pt x="261" y="242"/>
                  <a:pt x="492" y="165"/>
                </a:cubicBezTo>
                <a:close/>
              </a:path>
            </a:pathLst>
          </a:custGeom>
          <a:gradFill>
            <a:gsLst>
              <a:gs pos="27000">
                <a:schemeClr val="accent2">
                  <a:lumMod val="90000"/>
                </a:schemeClr>
              </a:gs>
              <a:gs pos="100000">
                <a:schemeClr val="accent2">
                  <a:lumMod val="76000"/>
                  <a:lumOff val="24000"/>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9" name="Freeform 9">
            <a:extLst>
              <a:ext uri="{FF2B5EF4-FFF2-40B4-BE49-F238E27FC236}">
                <a16:creationId xmlns:a16="http://schemas.microsoft.com/office/drawing/2014/main" id="{3F142DEC-F6BC-451C-BB80-A507E4DA89DB}"/>
              </a:ext>
            </a:extLst>
          </p:cNvPr>
          <p:cNvSpPr>
            <a:spLocks/>
          </p:cNvSpPr>
          <p:nvPr/>
        </p:nvSpPr>
        <p:spPr bwMode="auto">
          <a:xfrm>
            <a:off x="3579813" y="1887538"/>
            <a:ext cx="1935163" cy="1895475"/>
          </a:xfrm>
          <a:custGeom>
            <a:avLst/>
            <a:gdLst>
              <a:gd name="T0" fmla="*/ 429 w 508"/>
              <a:gd name="T1" fmla="*/ 335 h 497"/>
              <a:gd name="T2" fmla="*/ 358 w 508"/>
              <a:gd name="T3" fmla="*/ 228 h 497"/>
              <a:gd name="T4" fmla="*/ 350 w 508"/>
              <a:gd name="T5" fmla="*/ 0 h 497"/>
              <a:gd name="T6" fmla="*/ 350 w 508"/>
              <a:gd name="T7" fmla="*/ 0 h 497"/>
              <a:gd name="T8" fmla="*/ 0 w 508"/>
              <a:gd name="T9" fmla="*/ 205 h 497"/>
              <a:gd name="T10" fmla="*/ 0 w 508"/>
              <a:gd name="T11" fmla="*/ 205 h 497"/>
              <a:gd name="T12" fmla="*/ 127 w 508"/>
              <a:gd name="T13" fmla="*/ 323 h 497"/>
              <a:gd name="T14" fmla="*/ 127 w 508"/>
              <a:gd name="T15" fmla="*/ 323 h 497"/>
              <a:gd name="T16" fmla="*/ 120 w 508"/>
              <a:gd name="T17" fmla="*/ 497 h 497"/>
              <a:gd name="T18" fmla="*/ 120 w 508"/>
              <a:gd name="T19" fmla="*/ 497 h 497"/>
              <a:gd name="T20" fmla="*/ 508 w 508"/>
              <a:gd name="T21" fmla="*/ 393 h 497"/>
              <a:gd name="T22" fmla="*/ 429 w 508"/>
              <a:gd name="T23" fmla="*/ 335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8" h="497">
                <a:moveTo>
                  <a:pt x="429" y="335"/>
                </a:moveTo>
                <a:cubicBezTo>
                  <a:pt x="398" y="303"/>
                  <a:pt x="374" y="267"/>
                  <a:pt x="358" y="228"/>
                </a:cubicBezTo>
                <a:cubicBezTo>
                  <a:pt x="328" y="155"/>
                  <a:pt x="325" y="74"/>
                  <a:pt x="350" y="0"/>
                </a:cubicBezTo>
                <a:cubicBezTo>
                  <a:pt x="350" y="0"/>
                  <a:pt x="350" y="0"/>
                  <a:pt x="350" y="0"/>
                </a:cubicBezTo>
                <a:cubicBezTo>
                  <a:pt x="272" y="236"/>
                  <a:pt x="149" y="254"/>
                  <a:pt x="0" y="205"/>
                </a:cubicBezTo>
                <a:cubicBezTo>
                  <a:pt x="0" y="205"/>
                  <a:pt x="0" y="205"/>
                  <a:pt x="0" y="205"/>
                </a:cubicBezTo>
                <a:cubicBezTo>
                  <a:pt x="56" y="223"/>
                  <a:pt x="103" y="265"/>
                  <a:pt x="127" y="323"/>
                </a:cubicBezTo>
                <a:cubicBezTo>
                  <a:pt x="127" y="323"/>
                  <a:pt x="127" y="323"/>
                  <a:pt x="127" y="323"/>
                </a:cubicBezTo>
                <a:cubicBezTo>
                  <a:pt x="151" y="382"/>
                  <a:pt x="147" y="445"/>
                  <a:pt x="120" y="497"/>
                </a:cubicBezTo>
                <a:cubicBezTo>
                  <a:pt x="120" y="497"/>
                  <a:pt x="120" y="497"/>
                  <a:pt x="120" y="497"/>
                </a:cubicBezTo>
                <a:cubicBezTo>
                  <a:pt x="191" y="358"/>
                  <a:pt x="290" y="284"/>
                  <a:pt x="508" y="393"/>
                </a:cubicBezTo>
                <a:cubicBezTo>
                  <a:pt x="480" y="378"/>
                  <a:pt x="453" y="359"/>
                  <a:pt x="429" y="335"/>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nvGrpSpPr>
          <p:cNvPr id="3" name="Group 2">
            <a:extLst>
              <a:ext uri="{FF2B5EF4-FFF2-40B4-BE49-F238E27FC236}">
                <a16:creationId xmlns:a16="http://schemas.microsoft.com/office/drawing/2014/main" id="{D1657D15-7349-4C57-BC15-60A00340B364}"/>
              </a:ext>
            </a:extLst>
          </p:cNvPr>
          <p:cNvGrpSpPr/>
          <p:nvPr/>
        </p:nvGrpSpPr>
        <p:grpSpPr>
          <a:xfrm>
            <a:off x="2540000" y="2627313"/>
            <a:ext cx="1584325" cy="1587500"/>
            <a:chOff x="2540000" y="2627313"/>
            <a:chExt cx="1584325" cy="1587500"/>
          </a:xfrm>
        </p:grpSpPr>
        <p:sp>
          <p:nvSpPr>
            <p:cNvPr id="10" name="Oval 10">
              <a:extLst>
                <a:ext uri="{FF2B5EF4-FFF2-40B4-BE49-F238E27FC236}">
                  <a16:creationId xmlns:a16="http://schemas.microsoft.com/office/drawing/2014/main" id="{5D0FCCC3-0757-44EF-98A9-7C5F385605BC}"/>
                </a:ext>
              </a:extLst>
            </p:cNvPr>
            <p:cNvSpPr>
              <a:spLocks noChangeArrowheads="1"/>
            </p:cNvSpPr>
            <p:nvPr/>
          </p:nvSpPr>
          <p:spPr bwMode="auto">
            <a:xfrm>
              <a:off x="2540000" y="2627313"/>
              <a:ext cx="1584325" cy="1587500"/>
            </a:xfrm>
            <a:prstGeom prst="ellipse">
              <a:avLst/>
            </a:prstGeom>
            <a:solidFill>
              <a:schemeClr val="accent3"/>
            </a:solidFill>
            <a:ln>
              <a:noFill/>
            </a:ln>
            <a:effectLst>
              <a:outerShdw blurRad="330200" dist="127000" dir="2400000" sx="94000" sy="94000" algn="ctr" rotWithShape="0">
                <a:schemeClr val="accent3">
                  <a:lumMod val="50000"/>
                  <a:alpha val="38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14" name="Oval 14">
              <a:extLst>
                <a:ext uri="{FF2B5EF4-FFF2-40B4-BE49-F238E27FC236}">
                  <a16:creationId xmlns:a16="http://schemas.microsoft.com/office/drawing/2014/main" id="{4BCCA8C0-AF35-4869-8CF6-80E47926EEC7}"/>
                </a:ext>
              </a:extLst>
            </p:cNvPr>
            <p:cNvSpPr>
              <a:spLocks noChangeArrowheads="1"/>
            </p:cNvSpPr>
            <p:nvPr/>
          </p:nvSpPr>
          <p:spPr bwMode="auto">
            <a:xfrm>
              <a:off x="2773363" y="2863850"/>
              <a:ext cx="1116013" cy="1117600"/>
            </a:xfrm>
            <a:prstGeom prst="ellipse">
              <a:avLst/>
            </a:prstGeom>
            <a:solidFill>
              <a:schemeClr val="bg2"/>
            </a:solidFill>
            <a:ln>
              <a:noFill/>
            </a:ln>
            <a:effectLst>
              <a:outerShdw blurRad="165100" dist="76200" dir="2700000" algn="tl" rotWithShape="0">
                <a:prstClr val="black">
                  <a:alpha val="18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grpSp>
        <p:nvGrpSpPr>
          <p:cNvPr id="4" name="Group 3">
            <a:extLst>
              <a:ext uri="{FF2B5EF4-FFF2-40B4-BE49-F238E27FC236}">
                <a16:creationId xmlns:a16="http://schemas.microsoft.com/office/drawing/2014/main" id="{00C83301-7480-47DB-8AF7-F0D9F0FA5FB5}"/>
              </a:ext>
            </a:extLst>
          </p:cNvPr>
          <p:cNvGrpSpPr/>
          <p:nvPr/>
        </p:nvGrpSpPr>
        <p:grpSpPr>
          <a:xfrm>
            <a:off x="4159250" y="4252913"/>
            <a:ext cx="1584325" cy="1585913"/>
            <a:chOff x="4159250" y="4252913"/>
            <a:chExt cx="1584325" cy="1585913"/>
          </a:xfrm>
        </p:grpSpPr>
        <p:sp>
          <p:nvSpPr>
            <p:cNvPr id="11" name="Oval 11">
              <a:extLst>
                <a:ext uri="{FF2B5EF4-FFF2-40B4-BE49-F238E27FC236}">
                  <a16:creationId xmlns:a16="http://schemas.microsoft.com/office/drawing/2014/main" id="{DC44C9BF-D901-4EC9-9B8F-3803DDE4BDCB}"/>
                </a:ext>
              </a:extLst>
            </p:cNvPr>
            <p:cNvSpPr>
              <a:spLocks noChangeArrowheads="1"/>
            </p:cNvSpPr>
            <p:nvPr/>
          </p:nvSpPr>
          <p:spPr bwMode="auto">
            <a:xfrm>
              <a:off x="4159250" y="4252913"/>
              <a:ext cx="1584325" cy="1585913"/>
            </a:xfrm>
            <a:prstGeom prst="ellipse">
              <a:avLst/>
            </a:prstGeom>
            <a:solidFill>
              <a:schemeClr val="accent2"/>
            </a:solidFill>
            <a:ln>
              <a:noFill/>
            </a:ln>
            <a:effectLst>
              <a:outerShdw blurRad="330200" dist="127000" dir="2400000" sx="94000" sy="94000" algn="ctr" rotWithShape="0">
                <a:schemeClr val="accent2">
                  <a:lumMod val="50000"/>
                  <a:alpha val="38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15" name="Oval 15">
              <a:extLst>
                <a:ext uri="{FF2B5EF4-FFF2-40B4-BE49-F238E27FC236}">
                  <a16:creationId xmlns:a16="http://schemas.microsoft.com/office/drawing/2014/main" id="{E37AFC66-6473-417A-8504-C4DA356B53AC}"/>
                </a:ext>
              </a:extLst>
            </p:cNvPr>
            <p:cNvSpPr>
              <a:spLocks noChangeArrowheads="1"/>
            </p:cNvSpPr>
            <p:nvPr/>
          </p:nvSpPr>
          <p:spPr bwMode="auto">
            <a:xfrm>
              <a:off x="4391025" y="4487863"/>
              <a:ext cx="1116013" cy="1117600"/>
            </a:xfrm>
            <a:prstGeom prst="ellipse">
              <a:avLst/>
            </a:prstGeom>
            <a:solidFill>
              <a:schemeClr val="bg2"/>
            </a:solidFill>
            <a:ln>
              <a:noFill/>
            </a:ln>
            <a:effectLst>
              <a:outerShdw blurRad="165100" dist="76200" dir="2700000" algn="tl" rotWithShape="0">
                <a:prstClr val="black">
                  <a:alpha val="18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grpSp>
        <p:nvGrpSpPr>
          <p:cNvPr id="5" name="Group 4">
            <a:extLst>
              <a:ext uri="{FF2B5EF4-FFF2-40B4-BE49-F238E27FC236}">
                <a16:creationId xmlns:a16="http://schemas.microsoft.com/office/drawing/2014/main" id="{2A33318F-88A4-4A59-8D03-CFFCD8F8534F}"/>
              </a:ext>
            </a:extLst>
          </p:cNvPr>
          <p:cNvGrpSpPr/>
          <p:nvPr/>
        </p:nvGrpSpPr>
        <p:grpSpPr>
          <a:xfrm>
            <a:off x="6448425" y="4256088"/>
            <a:ext cx="1584325" cy="1585913"/>
            <a:chOff x="6448425" y="4256088"/>
            <a:chExt cx="1584325" cy="1585913"/>
          </a:xfrm>
        </p:grpSpPr>
        <p:sp>
          <p:nvSpPr>
            <p:cNvPr id="12" name="Oval 12">
              <a:extLst>
                <a:ext uri="{FF2B5EF4-FFF2-40B4-BE49-F238E27FC236}">
                  <a16:creationId xmlns:a16="http://schemas.microsoft.com/office/drawing/2014/main" id="{08F89077-2023-4159-8970-3F6F561186F1}"/>
                </a:ext>
              </a:extLst>
            </p:cNvPr>
            <p:cNvSpPr>
              <a:spLocks noChangeArrowheads="1"/>
            </p:cNvSpPr>
            <p:nvPr/>
          </p:nvSpPr>
          <p:spPr bwMode="auto">
            <a:xfrm>
              <a:off x="6448425" y="4256088"/>
              <a:ext cx="1584325" cy="1585913"/>
            </a:xfrm>
            <a:prstGeom prst="ellipse">
              <a:avLst/>
            </a:prstGeom>
            <a:solidFill>
              <a:schemeClr val="accent4"/>
            </a:solidFill>
            <a:ln>
              <a:noFill/>
            </a:ln>
            <a:effectLst>
              <a:outerShdw blurRad="330200" dist="127000" dir="2400000" sx="94000" sy="94000" algn="ctr" rotWithShape="0">
                <a:schemeClr val="accent4">
                  <a:lumMod val="50000"/>
                  <a:alpha val="38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16" name="Oval 16">
              <a:extLst>
                <a:ext uri="{FF2B5EF4-FFF2-40B4-BE49-F238E27FC236}">
                  <a16:creationId xmlns:a16="http://schemas.microsoft.com/office/drawing/2014/main" id="{5045D5D5-F073-4A7B-9EF3-45D9D1E5F38A}"/>
                </a:ext>
              </a:extLst>
            </p:cNvPr>
            <p:cNvSpPr>
              <a:spLocks noChangeArrowheads="1"/>
            </p:cNvSpPr>
            <p:nvPr/>
          </p:nvSpPr>
          <p:spPr bwMode="auto">
            <a:xfrm>
              <a:off x="6684963" y="4492625"/>
              <a:ext cx="1116013" cy="1117600"/>
            </a:xfrm>
            <a:prstGeom prst="ellipse">
              <a:avLst/>
            </a:prstGeom>
            <a:solidFill>
              <a:schemeClr val="bg2"/>
            </a:solidFill>
            <a:ln>
              <a:noFill/>
            </a:ln>
            <a:effectLst>
              <a:outerShdw blurRad="165100" dist="76200" dir="2700000" algn="tl" rotWithShape="0">
                <a:prstClr val="black">
                  <a:alpha val="18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grpSp>
        <p:nvGrpSpPr>
          <p:cNvPr id="28" name="Group 27">
            <a:extLst>
              <a:ext uri="{FF2B5EF4-FFF2-40B4-BE49-F238E27FC236}">
                <a16:creationId xmlns:a16="http://schemas.microsoft.com/office/drawing/2014/main" id="{41519C61-6D37-4BDD-995A-030FD0B2A088}"/>
              </a:ext>
            </a:extLst>
          </p:cNvPr>
          <p:cNvGrpSpPr/>
          <p:nvPr/>
        </p:nvGrpSpPr>
        <p:grpSpPr>
          <a:xfrm>
            <a:off x="8070850" y="2638425"/>
            <a:ext cx="1584325" cy="1587500"/>
            <a:chOff x="8070850" y="2638425"/>
            <a:chExt cx="1584325" cy="1587500"/>
          </a:xfrm>
        </p:grpSpPr>
        <p:sp>
          <p:nvSpPr>
            <p:cNvPr id="13" name="Oval 13">
              <a:extLst>
                <a:ext uri="{FF2B5EF4-FFF2-40B4-BE49-F238E27FC236}">
                  <a16:creationId xmlns:a16="http://schemas.microsoft.com/office/drawing/2014/main" id="{A8D074E3-B184-42E0-A5F9-F8DBD4679523}"/>
                </a:ext>
              </a:extLst>
            </p:cNvPr>
            <p:cNvSpPr>
              <a:spLocks noChangeArrowheads="1"/>
            </p:cNvSpPr>
            <p:nvPr/>
          </p:nvSpPr>
          <p:spPr bwMode="auto">
            <a:xfrm>
              <a:off x="8070850" y="2638425"/>
              <a:ext cx="1584325" cy="1587500"/>
            </a:xfrm>
            <a:prstGeom prst="ellipse">
              <a:avLst/>
            </a:prstGeom>
            <a:solidFill>
              <a:schemeClr val="accent6"/>
            </a:solidFill>
            <a:ln>
              <a:noFill/>
            </a:ln>
            <a:effectLst>
              <a:outerShdw blurRad="330200" dist="127000" dir="2400000" sx="94000" sy="94000" algn="ctr" rotWithShape="0">
                <a:schemeClr val="accent6">
                  <a:lumMod val="50000"/>
                  <a:alpha val="38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17" name="Oval 17">
              <a:extLst>
                <a:ext uri="{FF2B5EF4-FFF2-40B4-BE49-F238E27FC236}">
                  <a16:creationId xmlns:a16="http://schemas.microsoft.com/office/drawing/2014/main" id="{BACB206E-8966-49A5-A8F6-B43AAF6E50C3}"/>
                </a:ext>
              </a:extLst>
            </p:cNvPr>
            <p:cNvSpPr>
              <a:spLocks noChangeArrowheads="1"/>
            </p:cNvSpPr>
            <p:nvPr/>
          </p:nvSpPr>
          <p:spPr bwMode="auto">
            <a:xfrm>
              <a:off x="8307388" y="2871788"/>
              <a:ext cx="1116013" cy="1117600"/>
            </a:xfrm>
            <a:prstGeom prst="ellipse">
              <a:avLst/>
            </a:prstGeom>
            <a:solidFill>
              <a:schemeClr val="bg2"/>
            </a:solidFill>
            <a:ln>
              <a:noFill/>
            </a:ln>
            <a:effectLst>
              <a:outerShdw blurRad="165100" dist="76200" dir="2700000" algn="tl" rotWithShape="0">
                <a:prstClr val="black">
                  <a:alpha val="18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grpSp>
        <p:nvGrpSpPr>
          <p:cNvPr id="2" name="Group 1">
            <a:extLst>
              <a:ext uri="{FF2B5EF4-FFF2-40B4-BE49-F238E27FC236}">
                <a16:creationId xmlns:a16="http://schemas.microsoft.com/office/drawing/2014/main" id="{5D3ACD7B-9820-49FB-A106-219C17BFC65D}"/>
              </a:ext>
            </a:extLst>
          </p:cNvPr>
          <p:cNvGrpSpPr/>
          <p:nvPr/>
        </p:nvGrpSpPr>
        <p:grpSpPr>
          <a:xfrm>
            <a:off x="4848225" y="1030288"/>
            <a:ext cx="2503488" cy="2501900"/>
            <a:chOff x="4848225" y="1030288"/>
            <a:chExt cx="2503488" cy="2501900"/>
          </a:xfrm>
        </p:grpSpPr>
        <p:sp>
          <p:nvSpPr>
            <p:cNvPr id="18" name="Oval 18">
              <a:extLst>
                <a:ext uri="{FF2B5EF4-FFF2-40B4-BE49-F238E27FC236}">
                  <a16:creationId xmlns:a16="http://schemas.microsoft.com/office/drawing/2014/main" id="{E104E7C1-1600-4503-B811-02BD20C98AE1}"/>
                </a:ext>
              </a:extLst>
            </p:cNvPr>
            <p:cNvSpPr>
              <a:spLocks noChangeArrowheads="1"/>
            </p:cNvSpPr>
            <p:nvPr/>
          </p:nvSpPr>
          <p:spPr bwMode="auto">
            <a:xfrm>
              <a:off x="4848225" y="1030288"/>
              <a:ext cx="2503488" cy="2501900"/>
            </a:xfrm>
            <a:prstGeom prst="ellipse">
              <a:avLst/>
            </a:prstGeom>
            <a:solidFill>
              <a:schemeClr val="accent1"/>
            </a:solidFill>
            <a:ln>
              <a:noFill/>
            </a:ln>
            <a:effectLst>
              <a:outerShdw blurRad="330200" dist="342900" dir="2400000" sx="94000" sy="94000" algn="ctr" rotWithShape="0">
                <a:schemeClr val="accent1">
                  <a:lumMod val="50000"/>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19" name="Oval 19">
              <a:extLst>
                <a:ext uri="{FF2B5EF4-FFF2-40B4-BE49-F238E27FC236}">
                  <a16:creationId xmlns:a16="http://schemas.microsoft.com/office/drawing/2014/main" id="{69CB1CC4-3125-444B-AA30-7116A4F704A4}"/>
                </a:ext>
              </a:extLst>
            </p:cNvPr>
            <p:cNvSpPr>
              <a:spLocks noChangeArrowheads="1"/>
            </p:cNvSpPr>
            <p:nvPr/>
          </p:nvSpPr>
          <p:spPr bwMode="auto">
            <a:xfrm>
              <a:off x="5111750" y="1292225"/>
              <a:ext cx="1976438" cy="1976438"/>
            </a:xfrm>
            <a:prstGeom prst="ellipse">
              <a:avLst/>
            </a:prstGeom>
            <a:solidFill>
              <a:schemeClr val="bg2"/>
            </a:solidFill>
            <a:ln>
              <a:noFill/>
            </a:ln>
            <a:effectLst>
              <a:outerShdw blurRad="165100" dist="76200" dir="2700000" algn="tl" rotWithShape="0">
                <a:prstClr val="black">
                  <a:alpha val="18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sp>
        <p:nvSpPr>
          <p:cNvPr id="33" name="Text Placeholder 56">
            <a:extLst>
              <a:ext uri="{FF2B5EF4-FFF2-40B4-BE49-F238E27FC236}">
                <a16:creationId xmlns:a16="http://schemas.microsoft.com/office/drawing/2014/main" id="{EC5EF632-5994-41A8-9632-B7C7C091938C}"/>
              </a:ext>
            </a:extLst>
          </p:cNvPr>
          <p:cNvSpPr txBox="1">
            <a:spLocks/>
          </p:cNvSpPr>
          <p:nvPr/>
        </p:nvSpPr>
        <p:spPr>
          <a:xfrm>
            <a:off x="5143501" y="1372277"/>
            <a:ext cx="1873250" cy="639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800" b="1" err="1">
                <a:solidFill>
                  <a:schemeClr val="accent4">
                    <a:lumMod val="50000"/>
                  </a:schemeClr>
                </a:solidFill>
              </a:rPr>
              <a:t>Nuestros</a:t>
            </a:r>
            <a:endParaRPr lang="en-US" sz="1800" b="1">
              <a:solidFill>
                <a:schemeClr val="accent4">
                  <a:lumMod val="50000"/>
                </a:schemeClr>
              </a:solidFill>
            </a:endParaRPr>
          </a:p>
          <a:p>
            <a:pPr marL="0" indent="0" algn="ctr">
              <a:lnSpc>
                <a:spcPct val="100000"/>
              </a:lnSpc>
              <a:buFont typeface="Arial" panose="020B0604020202020204" pitchFamily="34" charset="0"/>
              <a:buNone/>
            </a:pPr>
            <a:r>
              <a:rPr lang="en-US" sz="2400" b="1" err="1">
                <a:solidFill>
                  <a:schemeClr val="accent4">
                    <a:lumMod val="50000"/>
                  </a:schemeClr>
                </a:solidFill>
              </a:rPr>
              <a:t>Servicios</a:t>
            </a:r>
            <a:r>
              <a:rPr lang="en-US" sz="2400" b="1">
                <a:solidFill>
                  <a:schemeClr val="accent4">
                    <a:lumMod val="50000"/>
                  </a:schemeClr>
                </a:solidFill>
              </a:rPr>
              <a:t> </a:t>
            </a:r>
            <a:endParaRPr lang="ru-RU" sz="2400" b="1">
              <a:solidFill>
                <a:schemeClr val="accent4">
                  <a:lumMod val="50000"/>
                </a:schemeClr>
              </a:solidFill>
            </a:endParaRPr>
          </a:p>
        </p:txBody>
      </p:sp>
      <p:pic>
        <p:nvPicPr>
          <p:cNvPr id="25" name="Imagen 24">
            <a:extLst>
              <a:ext uri="{FF2B5EF4-FFF2-40B4-BE49-F238E27FC236}">
                <a16:creationId xmlns:a16="http://schemas.microsoft.com/office/drawing/2014/main" id="{A0355D63-576B-FD47-9DD4-10B80FE2B582}"/>
              </a:ext>
            </a:extLst>
          </p:cNvPr>
          <p:cNvPicPr>
            <a:picLocks noChangeAspect="1"/>
          </p:cNvPicPr>
          <p:nvPr/>
        </p:nvPicPr>
        <p:blipFill>
          <a:blip r:embed="rId2"/>
          <a:stretch>
            <a:fillRect/>
          </a:stretch>
        </p:blipFill>
        <p:spPr>
          <a:xfrm>
            <a:off x="-25400" y="-19493"/>
            <a:ext cx="10553700" cy="621156"/>
          </a:xfrm>
          <a:prstGeom prst="rect">
            <a:avLst/>
          </a:prstGeom>
        </p:spPr>
      </p:pic>
      <p:pic>
        <p:nvPicPr>
          <p:cNvPr id="26" name="Imagen 25">
            <a:extLst>
              <a:ext uri="{FF2B5EF4-FFF2-40B4-BE49-F238E27FC236}">
                <a16:creationId xmlns:a16="http://schemas.microsoft.com/office/drawing/2014/main" id="{E227A316-8971-C044-BBB2-98ABCFFD3D2C}"/>
              </a:ext>
            </a:extLst>
          </p:cNvPr>
          <p:cNvPicPr>
            <a:picLocks noChangeAspect="1"/>
          </p:cNvPicPr>
          <p:nvPr/>
        </p:nvPicPr>
        <p:blipFill>
          <a:blip r:embed="rId3"/>
          <a:stretch>
            <a:fillRect/>
          </a:stretch>
        </p:blipFill>
        <p:spPr>
          <a:xfrm>
            <a:off x="5508748" y="2324859"/>
            <a:ext cx="1176215" cy="740154"/>
          </a:xfrm>
          <a:prstGeom prst="rect">
            <a:avLst/>
          </a:prstGeom>
        </p:spPr>
      </p:pic>
      <p:grpSp>
        <p:nvGrpSpPr>
          <p:cNvPr id="20" name="Grupo 19">
            <a:extLst>
              <a:ext uri="{FF2B5EF4-FFF2-40B4-BE49-F238E27FC236}">
                <a16:creationId xmlns:a16="http://schemas.microsoft.com/office/drawing/2014/main" id="{57DC17E2-399F-114B-8CB7-7D76F16DB2AD}"/>
              </a:ext>
            </a:extLst>
          </p:cNvPr>
          <p:cNvGrpSpPr/>
          <p:nvPr/>
        </p:nvGrpSpPr>
        <p:grpSpPr>
          <a:xfrm>
            <a:off x="590534" y="3038077"/>
            <a:ext cx="3045955" cy="854789"/>
            <a:chOff x="590534" y="3038077"/>
            <a:chExt cx="3045955" cy="854789"/>
          </a:xfrm>
        </p:grpSpPr>
        <p:pic>
          <p:nvPicPr>
            <p:cNvPr id="29" name="Imagen 28">
              <a:extLst>
                <a:ext uri="{FF2B5EF4-FFF2-40B4-BE49-F238E27FC236}">
                  <a16:creationId xmlns:a16="http://schemas.microsoft.com/office/drawing/2014/main" id="{55F304B0-52D4-1C40-8CD8-E186B61FD13E}"/>
                </a:ext>
              </a:extLst>
            </p:cNvPr>
            <p:cNvPicPr>
              <a:picLocks noChangeAspect="1"/>
            </p:cNvPicPr>
            <p:nvPr/>
          </p:nvPicPr>
          <p:blipFill>
            <a:blip r:embed="rId4"/>
            <a:stretch>
              <a:fillRect/>
            </a:stretch>
          </p:blipFill>
          <p:spPr>
            <a:xfrm>
              <a:off x="3054826" y="3038077"/>
              <a:ext cx="581663" cy="724695"/>
            </a:xfrm>
            <a:prstGeom prst="rect">
              <a:avLst/>
            </a:prstGeom>
          </p:spPr>
        </p:pic>
        <p:sp>
          <p:nvSpPr>
            <p:cNvPr id="40" name="Rectangle 7">
              <a:extLst>
                <a:ext uri="{FF2B5EF4-FFF2-40B4-BE49-F238E27FC236}">
                  <a16:creationId xmlns:a16="http://schemas.microsoft.com/office/drawing/2014/main" id="{F6584D2A-A9D5-2F4F-86CC-41A09FAE601E}"/>
                </a:ext>
              </a:extLst>
            </p:cNvPr>
            <p:cNvSpPr>
              <a:spLocks noChangeArrowheads="1"/>
            </p:cNvSpPr>
            <p:nvPr/>
          </p:nvSpPr>
          <p:spPr bwMode="auto">
            <a:xfrm>
              <a:off x="590534" y="3154202"/>
              <a:ext cx="18707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CR" altLang="ru-UA" sz="1600" b="1" i="0" u="none" strike="noStrike" cap="none" normalizeH="0" baseline="0" dirty="0">
                  <a:ln>
                    <a:noFill/>
                  </a:ln>
                  <a:solidFill>
                    <a:schemeClr val="tx1">
                      <a:lumMod val="50000"/>
                    </a:schemeClr>
                  </a:solidFill>
                  <a:effectLst/>
                  <a:latin typeface="+mj-lt"/>
                </a:rPr>
                <a:t>Generación</a:t>
              </a:r>
            </a:p>
            <a:p>
              <a:pPr marL="0" marR="0" lvl="0" indent="0" algn="r" defTabSz="914400" rtl="0" eaLnBrk="0" fontAlgn="base" latinLnBrk="0" hangingPunct="0">
                <a:lnSpc>
                  <a:spcPct val="100000"/>
                </a:lnSpc>
                <a:spcBef>
                  <a:spcPct val="0"/>
                </a:spcBef>
                <a:spcAft>
                  <a:spcPct val="0"/>
                </a:spcAft>
                <a:buClrTx/>
                <a:buSzTx/>
                <a:buFontTx/>
                <a:buNone/>
                <a:tabLst/>
              </a:pPr>
              <a:r>
                <a:rPr kumimoji="0" lang="es-CR" altLang="ru-UA" sz="1600" b="1" i="0" u="none" strike="noStrike" cap="none" normalizeH="0" baseline="0" dirty="0">
                  <a:ln>
                    <a:noFill/>
                  </a:ln>
                  <a:solidFill>
                    <a:schemeClr val="tx1">
                      <a:lumMod val="50000"/>
                    </a:schemeClr>
                  </a:solidFill>
                  <a:effectLst/>
                  <a:latin typeface="+mj-lt"/>
                </a:rPr>
                <a:t> energía eléctrica</a:t>
              </a:r>
            </a:p>
            <a:p>
              <a:pPr marL="0" marR="0" lvl="0" indent="0" algn="r" defTabSz="914400" rtl="0" eaLnBrk="0" fontAlgn="base" latinLnBrk="0" hangingPunct="0">
                <a:lnSpc>
                  <a:spcPct val="100000"/>
                </a:lnSpc>
                <a:spcBef>
                  <a:spcPct val="0"/>
                </a:spcBef>
                <a:spcAft>
                  <a:spcPct val="0"/>
                </a:spcAft>
                <a:buClrTx/>
                <a:buSzTx/>
                <a:buFontTx/>
                <a:buNone/>
                <a:tabLst/>
              </a:pPr>
              <a:r>
                <a:rPr lang="es-CR" altLang="ru-UA" sz="1600" b="1" dirty="0">
                  <a:solidFill>
                    <a:schemeClr val="tx1">
                      <a:lumMod val="50000"/>
                    </a:schemeClr>
                  </a:solidFill>
                  <a:latin typeface="+mj-lt"/>
                </a:rPr>
                <a:t>(16 años)</a:t>
              </a:r>
              <a:r>
                <a:rPr kumimoji="0" lang="es-CR" altLang="ru-UA" sz="1600" b="1" i="0" u="none" strike="noStrike" cap="none" normalizeH="0" baseline="0" dirty="0">
                  <a:ln>
                    <a:noFill/>
                  </a:ln>
                  <a:solidFill>
                    <a:schemeClr val="tx1">
                      <a:lumMod val="50000"/>
                    </a:schemeClr>
                  </a:solidFill>
                  <a:effectLst/>
                  <a:latin typeface="+mj-lt"/>
                </a:rPr>
                <a:t> </a:t>
              </a:r>
              <a:endParaRPr kumimoji="0" lang="ru-UA" altLang="ru-UA" sz="1600" b="0" i="0" u="none" strike="noStrike" cap="none" normalizeH="0" baseline="0" dirty="0">
                <a:ln>
                  <a:noFill/>
                </a:ln>
                <a:solidFill>
                  <a:schemeClr val="tx1">
                    <a:lumMod val="50000"/>
                  </a:schemeClr>
                </a:solidFill>
                <a:effectLst/>
                <a:latin typeface="+mj-lt"/>
              </a:endParaRPr>
            </a:p>
          </p:txBody>
        </p:sp>
      </p:grpSp>
      <p:grpSp>
        <p:nvGrpSpPr>
          <p:cNvPr id="22" name="Grupo 21">
            <a:extLst>
              <a:ext uri="{FF2B5EF4-FFF2-40B4-BE49-F238E27FC236}">
                <a16:creationId xmlns:a16="http://schemas.microsoft.com/office/drawing/2014/main" id="{5A60E19D-492B-5446-A959-33F81CE1D4A0}"/>
              </a:ext>
            </a:extLst>
          </p:cNvPr>
          <p:cNvGrpSpPr/>
          <p:nvPr/>
        </p:nvGrpSpPr>
        <p:grpSpPr>
          <a:xfrm>
            <a:off x="1755063" y="4621445"/>
            <a:ext cx="3584717" cy="1027675"/>
            <a:chOff x="1755063" y="4621445"/>
            <a:chExt cx="3584717" cy="1027675"/>
          </a:xfrm>
        </p:grpSpPr>
        <p:pic>
          <p:nvPicPr>
            <p:cNvPr id="30" name="Imagen 29">
              <a:extLst>
                <a:ext uri="{FF2B5EF4-FFF2-40B4-BE49-F238E27FC236}">
                  <a16:creationId xmlns:a16="http://schemas.microsoft.com/office/drawing/2014/main" id="{2CCDC495-3BC8-CB46-AA49-60DBB1095563}"/>
                </a:ext>
              </a:extLst>
            </p:cNvPr>
            <p:cNvPicPr>
              <a:picLocks noChangeAspect="1"/>
            </p:cNvPicPr>
            <p:nvPr/>
          </p:nvPicPr>
          <p:blipFill>
            <a:blip r:embed="rId5"/>
            <a:stretch>
              <a:fillRect/>
            </a:stretch>
          </p:blipFill>
          <p:spPr>
            <a:xfrm>
              <a:off x="4575052" y="4621445"/>
              <a:ext cx="764728" cy="764728"/>
            </a:xfrm>
            <a:prstGeom prst="rect">
              <a:avLst/>
            </a:prstGeom>
          </p:spPr>
        </p:pic>
        <p:sp>
          <p:nvSpPr>
            <p:cNvPr id="42" name="Rectangle 7">
              <a:extLst>
                <a:ext uri="{FF2B5EF4-FFF2-40B4-BE49-F238E27FC236}">
                  <a16:creationId xmlns:a16="http://schemas.microsoft.com/office/drawing/2014/main" id="{466207AB-B29A-8E47-96A3-E8D6A650B0B8}"/>
                </a:ext>
              </a:extLst>
            </p:cNvPr>
            <p:cNvSpPr>
              <a:spLocks noChangeArrowheads="1"/>
            </p:cNvSpPr>
            <p:nvPr/>
          </p:nvSpPr>
          <p:spPr bwMode="auto">
            <a:xfrm>
              <a:off x="1755063" y="4910456"/>
              <a:ext cx="22009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CR" altLang="ru-UA" sz="1600" b="1" i="0" u="none" strike="noStrike" cap="none" normalizeH="0" baseline="0" dirty="0">
                  <a:ln>
                    <a:noFill/>
                  </a:ln>
                  <a:solidFill>
                    <a:schemeClr val="tx1">
                      <a:lumMod val="50000"/>
                    </a:schemeClr>
                  </a:solidFill>
                  <a:effectLst/>
                  <a:latin typeface="+mj-lt"/>
                </a:rPr>
                <a:t>Distribución</a:t>
              </a:r>
            </a:p>
            <a:p>
              <a:pPr marL="0" marR="0" lvl="0" indent="0" algn="r" defTabSz="914400" rtl="0" eaLnBrk="0" fontAlgn="base" latinLnBrk="0" hangingPunct="0">
                <a:lnSpc>
                  <a:spcPct val="100000"/>
                </a:lnSpc>
                <a:spcBef>
                  <a:spcPct val="0"/>
                </a:spcBef>
                <a:spcAft>
                  <a:spcPct val="0"/>
                </a:spcAft>
                <a:buClrTx/>
                <a:buSzTx/>
                <a:buFontTx/>
                <a:buNone/>
                <a:tabLst/>
              </a:pPr>
              <a:r>
                <a:rPr kumimoji="0" lang="es-CR" altLang="ru-UA" sz="1600" b="1" i="0" u="none" strike="noStrike" cap="none" normalizeH="0" baseline="0" dirty="0">
                  <a:ln>
                    <a:noFill/>
                  </a:ln>
                  <a:solidFill>
                    <a:schemeClr val="tx1">
                      <a:lumMod val="50000"/>
                    </a:schemeClr>
                  </a:solidFill>
                  <a:effectLst/>
                  <a:latin typeface="+mj-lt"/>
                </a:rPr>
                <a:t> de energía eléctrica</a:t>
              </a:r>
            </a:p>
            <a:p>
              <a:pPr marL="0" marR="0" lvl="0" indent="0" algn="r" defTabSz="914400" rtl="0" eaLnBrk="0" fontAlgn="base" latinLnBrk="0" hangingPunct="0">
                <a:lnSpc>
                  <a:spcPct val="100000"/>
                </a:lnSpc>
                <a:spcBef>
                  <a:spcPct val="0"/>
                </a:spcBef>
                <a:spcAft>
                  <a:spcPct val="0"/>
                </a:spcAft>
                <a:buClrTx/>
                <a:buSzTx/>
                <a:buFontTx/>
                <a:buNone/>
                <a:tabLst/>
              </a:pPr>
              <a:r>
                <a:rPr lang="es-CR" altLang="ru-UA" sz="1600" b="1" dirty="0">
                  <a:solidFill>
                    <a:schemeClr val="tx1">
                      <a:lumMod val="50000"/>
                    </a:schemeClr>
                  </a:solidFill>
                  <a:latin typeface="+mj-lt"/>
                </a:rPr>
                <a:t>(59 años)</a:t>
              </a:r>
              <a:endParaRPr kumimoji="0" lang="es-CR" altLang="ru-UA" sz="1600" b="1" i="0" u="none" strike="noStrike" cap="none" normalizeH="0" baseline="0" dirty="0">
                <a:ln>
                  <a:noFill/>
                </a:ln>
                <a:solidFill>
                  <a:schemeClr val="tx1">
                    <a:lumMod val="50000"/>
                  </a:schemeClr>
                </a:solidFill>
                <a:effectLst/>
                <a:latin typeface="+mj-lt"/>
              </a:endParaRPr>
            </a:p>
          </p:txBody>
        </p:sp>
      </p:grpSp>
      <p:grpSp>
        <p:nvGrpSpPr>
          <p:cNvPr id="21" name="Grupo 20">
            <a:extLst>
              <a:ext uri="{FF2B5EF4-FFF2-40B4-BE49-F238E27FC236}">
                <a16:creationId xmlns:a16="http://schemas.microsoft.com/office/drawing/2014/main" id="{D09173F9-8078-1240-8782-AFC9012F7FF8}"/>
              </a:ext>
            </a:extLst>
          </p:cNvPr>
          <p:cNvGrpSpPr/>
          <p:nvPr/>
        </p:nvGrpSpPr>
        <p:grpSpPr>
          <a:xfrm>
            <a:off x="6900863" y="4693426"/>
            <a:ext cx="3971903" cy="1018002"/>
            <a:chOff x="6900863" y="4693426"/>
            <a:chExt cx="3971903" cy="1018002"/>
          </a:xfrm>
        </p:grpSpPr>
        <p:pic>
          <p:nvPicPr>
            <p:cNvPr id="34" name="Imagen 33">
              <a:extLst>
                <a:ext uri="{FF2B5EF4-FFF2-40B4-BE49-F238E27FC236}">
                  <a16:creationId xmlns:a16="http://schemas.microsoft.com/office/drawing/2014/main" id="{1709BA7A-2302-9847-B143-FCAFA5A10A54}"/>
                </a:ext>
              </a:extLst>
            </p:cNvPr>
            <p:cNvPicPr>
              <a:picLocks noChangeAspect="1"/>
            </p:cNvPicPr>
            <p:nvPr/>
          </p:nvPicPr>
          <p:blipFill>
            <a:blip r:embed="rId6"/>
            <a:stretch>
              <a:fillRect/>
            </a:stretch>
          </p:blipFill>
          <p:spPr>
            <a:xfrm>
              <a:off x="6900863" y="4693426"/>
              <a:ext cx="723899" cy="646165"/>
            </a:xfrm>
            <a:prstGeom prst="rect">
              <a:avLst/>
            </a:prstGeom>
          </p:spPr>
        </p:pic>
        <p:sp>
          <p:nvSpPr>
            <p:cNvPr id="43" name="Rectangle 7">
              <a:extLst>
                <a:ext uri="{FF2B5EF4-FFF2-40B4-BE49-F238E27FC236}">
                  <a16:creationId xmlns:a16="http://schemas.microsoft.com/office/drawing/2014/main" id="{23852164-B965-8248-8F4D-42774D8CB2E7}"/>
                </a:ext>
              </a:extLst>
            </p:cNvPr>
            <p:cNvSpPr>
              <a:spLocks noChangeArrowheads="1"/>
            </p:cNvSpPr>
            <p:nvPr/>
          </p:nvSpPr>
          <p:spPr bwMode="auto">
            <a:xfrm>
              <a:off x="8248650" y="4726543"/>
              <a:ext cx="2624116"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s-CR" altLang="ru-UA" sz="1600" b="1" i="0" u="none" strike="noStrike" cap="none" normalizeH="0" baseline="0" dirty="0">
                  <a:ln>
                    <a:noFill/>
                  </a:ln>
                  <a:solidFill>
                    <a:schemeClr val="tx1">
                      <a:lumMod val="50000"/>
                    </a:schemeClr>
                  </a:solidFill>
                  <a:effectLst/>
                  <a:latin typeface="+mj-lt"/>
                </a:rPr>
                <a:t>Comercialización de </a:t>
              </a:r>
            </a:p>
            <a:p>
              <a:pPr marL="0" marR="0" lvl="0" indent="0" defTabSz="914400" rtl="0" eaLnBrk="0" fontAlgn="base" latinLnBrk="0" hangingPunct="0">
                <a:lnSpc>
                  <a:spcPct val="100000"/>
                </a:lnSpc>
                <a:spcBef>
                  <a:spcPct val="0"/>
                </a:spcBef>
                <a:spcAft>
                  <a:spcPct val="0"/>
                </a:spcAft>
                <a:buClrTx/>
                <a:buSzTx/>
                <a:buFontTx/>
                <a:buNone/>
                <a:tabLst/>
              </a:pPr>
              <a:r>
                <a:rPr kumimoji="0" lang="es-CR" altLang="ru-UA" sz="1600" b="1" i="0" u="none" strike="noStrike" cap="none" normalizeH="0" baseline="0" dirty="0">
                  <a:ln>
                    <a:noFill/>
                  </a:ln>
                  <a:solidFill>
                    <a:schemeClr val="tx1">
                      <a:lumMod val="50000"/>
                    </a:schemeClr>
                  </a:solidFill>
                  <a:effectLst/>
                  <a:latin typeface="+mj-lt"/>
                </a:rPr>
                <a:t>artículos de línea blanca</a:t>
              </a:r>
            </a:p>
            <a:p>
              <a:pPr marL="0" marR="0" lvl="0" indent="0" defTabSz="914400" rtl="0" eaLnBrk="0" fontAlgn="base" latinLnBrk="0" hangingPunct="0">
                <a:lnSpc>
                  <a:spcPct val="100000"/>
                </a:lnSpc>
                <a:spcBef>
                  <a:spcPct val="0"/>
                </a:spcBef>
                <a:spcAft>
                  <a:spcPct val="0"/>
                </a:spcAft>
                <a:buClrTx/>
                <a:buSzTx/>
                <a:buFontTx/>
                <a:buNone/>
                <a:tabLst/>
              </a:pPr>
              <a:r>
                <a:rPr kumimoji="0" lang="es-CR" altLang="ru-UA" sz="1600" b="1" i="0" u="none" strike="noStrike" cap="none" normalizeH="0" baseline="0" dirty="0">
                  <a:ln>
                    <a:noFill/>
                  </a:ln>
                  <a:solidFill>
                    <a:schemeClr val="tx1">
                      <a:lumMod val="50000"/>
                    </a:schemeClr>
                  </a:solidFill>
                  <a:effectLst/>
                  <a:latin typeface="+mj-lt"/>
                </a:rPr>
                <a:t>y materiales eléctricos </a:t>
              </a:r>
            </a:p>
            <a:p>
              <a:pPr marL="0" marR="0" lvl="0" indent="0" defTabSz="914400" rtl="0" eaLnBrk="0" fontAlgn="base" latinLnBrk="0" hangingPunct="0">
                <a:lnSpc>
                  <a:spcPct val="100000"/>
                </a:lnSpc>
                <a:spcBef>
                  <a:spcPct val="0"/>
                </a:spcBef>
                <a:spcAft>
                  <a:spcPct val="0"/>
                </a:spcAft>
                <a:buClrTx/>
                <a:buSzTx/>
                <a:buFontTx/>
                <a:buNone/>
                <a:tabLst/>
              </a:pPr>
              <a:r>
                <a:rPr lang="es-CR" altLang="ru-UA" sz="1600" b="1" dirty="0">
                  <a:solidFill>
                    <a:schemeClr val="tx1">
                      <a:lumMod val="50000"/>
                    </a:schemeClr>
                  </a:solidFill>
                  <a:latin typeface="+mj-lt"/>
                </a:rPr>
                <a:t>(39 años)</a:t>
              </a:r>
              <a:endParaRPr kumimoji="0" lang="es-CR" altLang="ru-UA" sz="1600" b="1" i="0" u="none" strike="noStrike" cap="none" normalizeH="0" baseline="0" dirty="0">
                <a:ln>
                  <a:noFill/>
                </a:ln>
                <a:solidFill>
                  <a:schemeClr val="tx1">
                    <a:lumMod val="50000"/>
                  </a:schemeClr>
                </a:solidFill>
                <a:effectLst/>
                <a:latin typeface="+mj-lt"/>
              </a:endParaRPr>
            </a:p>
          </p:txBody>
        </p:sp>
      </p:grpSp>
      <p:grpSp>
        <p:nvGrpSpPr>
          <p:cNvPr id="23" name="Grupo 22">
            <a:extLst>
              <a:ext uri="{FF2B5EF4-FFF2-40B4-BE49-F238E27FC236}">
                <a16:creationId xmlns:a16="http://schemas.microsoft.com/office/drawing/2014/main" id="{1841F7CB-6DAC-5245-8796-58EADA6B432E}"/>
              </a:ext>
            </a:extLst>
          </p:cNvPr>
          <p:cNvGrpSpPr/>
          <p:nvPr/>
        </p:nvGrpSpPr>
        <p:grpSpPr>
          <a:xfrm>
            <a:off x="8464909" y="3009685"/>
            <a:ext cx="3513534" cy="784623"/>
            <a:chOff x="8464909" y="3009685"/>
            <a:chExt cx="3513534" cy="784623"/>
          </a:xfrm>
        </p:grpSpPr>
        <p:pic>
          <p:nvPicPr>
            <p:cNvPr id="35" name="Imagen 34">
              <a:extLst>
                <a:ext uri="{FF2B5EF4-FFF2-40B4-BE49-F238E27FC236}">
                  <a16:creationId xmlns:a16="http://schemas.microsoft.com/office/drawing/2014/main" id="{4BD19A13-3C0C-9A45-97FA-73402FD63AEB}"/>
                </a:ext>
              </a:extLst>
            </p:cNvPr>
            <p:cNvPicPr>
              <a:picLocks noChangeAspect="1"/>
            </p:cNvPicPr>
            <p:nvPr/>
          </p:nvPicPr>
          <p:blipFill>
            <a:blip r:embed="rId7"/>
            <a:stretch>
              <a:fillRect/>
            </a:stretch>
          </p:blipFill>
          <p:spPr>
            <a:xfrm>
              <a:off x="8464909" y="3009685"/>
              <a:ext cx="800970" cy="784623"/>
            </a:xfrm>
            <a:prstGeom prst="rect">
              <a:avLst/>
            </a:prstGeom>
          </p:spPr>
        </p:pic>
        <p:sp>
          <p:nvSpPr>
            <p:cNvPr id="44" name="Rectangle 7">
              <a:extLst>
                <a:ext uri="{FF2B5EF4-FFF2-40B4-BE49-F238E27FC236}">
                  <a16:creationId xmlns:a16="http://schemas.microsoft.com/office/drawing/2014/main" id="{B766D21A-18F3-EF43-85A7-137BE81EBC9D}"/>
                </a:ext>
              </a:extLst>
            </p:cNvPr>
            <p:cNvSpPr>
              <a:spLocks noChangeArrowheads="1"/>
            </p:cNvSpPr>
            <p:nvPr/>
          </p:nvSpPr>
          <p:spPr bwMode="auto">
            <a:xfrm>
              <a:off x="9766299" y="3154202"/>
              <a:ext cx="22121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s-CR" altLang="ru-UA" sz="1600" b="1" i="0" u="none" strike="noStrike" cap="none" normalizeH="0" baseline="0" dirty="0">
                  <a:ln>
                    <a:noFill/>
                  </a:ln>
                  <a:solidFill>
                    <a:schemeClr val="tx1">
                      <a:lumMod val="50000"/>
                    </a:schemeClr>
                  </a:solidFill>
                  <a:effectLst/>
                  <a:latin typeface="+mj-lt"/>
                </a:rPr>
                <a:t>Telecomunicaciones</a:t>
              </a:r>
            </a:p>
            <a:p>
              <a:pPr marL="0" marR="0" lvl="0" indent="0" defTabSz="914400" rtl="0" eaLnBrk="0" fontAlgn="base" latinLnBrk="0" hangingPunct="0">
                <a:lnSpc>
                  <a:spcPct val="100000"/>
                </a:lnSpc>
                <a:spcBef>
                  <a:spcPct val="0"/>
                </a:spcBef>
                <a:spcAft>
                  <a:spcPct val="0"/>
                </a:spcAft>
                <a:buClrTx/>
                <a:buSzTx/>
                <a:buFontTx/>
                <a:buNone/>
                <a:tabLst/>
              </a:pPr>
              <a:r>
                <a:rPr lang="es-CR" altLang="ru-UA" sz="1600" b="1" dirty="0">
                  <a:solidFill>
                    <a:schemeClr val="tx1">
                      <a:lumMod val="50000"/>
                    </a:schemeClr>
                  </a:solidFill>
                  <a:latin typeface="+mj-lt"/>
                </a:rPr>
                <a:t>(9 años)</a:t>
              </a:r>
              <a:endParaRPr kumimoji="0" lang="es-CR" altLang="ru-UA" sz="1600" b="1" i="0" u="none" strike="noStrike" cap="none" normalizeH="0" baseline="0" dirty="0">
                <a:ln>
                  <a:noFill/>
                </a:ln>
                <a:solidFill>
                  <a:schemeClr val="tx1">
                    <a:lumMod val="50000"/>
                  </a:schemeClr>
                </a:solidFill>
                <a:effectLst/>
                <a:latin typeface="+mj-lt"/>
              </a:endParaRPr>
            </a:p>
          </p:txBody>
        </p:sp>
      </p:grpSp>
    </p:spTree>
    <p:extLst>
      <p:ext uri="{BB962C8B-B14F-4D97-AF65-F5344CB8AC3E}">
        <p14:creationId xmlns:p14="http://schemas.microsoft.com/office/powerpoint/2010/main" val="1940652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 presetClass="emph" presetSubtype="0" accel="50000" decel="50000" autoRev="1" fill="hold" nodeType="withEffect">
                                  <p:stCondLst>
                                    <p:cond delay="0"/>
                                  </p:stCondLst>
                                  <p:childTnLst>
                                    <p:animScale>
                                      <p:cBhvr>
                                        <p:cTn id="9" dur="500" fill="hold"/>
                                        <p:tgtEl>
                                          <p:spTgt spid="2"/>
                                        </p:tgtEl>
                                      </p:cBhvr>
                                      <p:by x="105000" y="105000"/>
                                    </p:animScale>
                                  </p:childTnLst>
                                </p:cTn>
                              </p:par>
                              <p:par>
                                <p:cTn id="10" presetID="10" presetClass="entr" presetSubtype="0"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7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12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2" presetClass="entr" presetSubtype="12" decel="100000" fill="hold" nodeType="withEffect">
                                  <p:stCondLst>
                                    <p:cond delay="75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1000" fill="hold"/>
                                        <p:tgtEl>
                                          <p:spTgt spid="3"/>
                                        </p:tgtEl>
                                        <p:attrNameLst>
                                          <p:attrName>ppt_x</p:attrName>
                                        </p:attrNameLst>
                                      </p:cBhvr>
                                      <p:tavLst>
                                        <p:tav tm="0">
                                          <p:val>
                                            <p:strVal val="0-#ppt_w/2"/>
                                          </p:val>
                                        </p:tav>
                                        <p:tav tm="100000">
                                          <p:val>
                                            <p:strVal val="#ppt_x"/>
                                          </p:val>
                                        </p:tav>
                                      </p:tavLst>
                                    </p:anim>
                                    <p:anim calcmode="lin" valueType="num">
                                      <p:cBhvr additive="base">
                                        <p:cTn id="25" dur="10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decel="100000" fill="hold" nodeType="withEffect">
                                  <p:stCondLst>
                                    <p:cond delay="100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fill="hold"/>
                                        <p:tgtEl>
                                          <p:spTgt spid="4"/>
                                        </p:tgtEl>
                                        <p:attrNameLst>
                                          <p:attrName>ppt_x</p:attrName>
                                        </p:attrNameLst>
                                      </p:cBhvr>
                                      <p:tavLst>
                                        <p:tav tm="0">
                                          <p:val>
                                            <p:strVal val="#ppt_x"/>
                                          </p:val>
                                        </p:tav>
                                        <p:tav tm="100000">
                                          <p:val>
                                            <p:strVal val="#ppt_x"/>
                                          </p:val>
                                        </p:tav>
                                      </p:tavLst>
                                    </p:anim>
                                    <p:anim calcmode="lin" valueType="num">
                                      <p:cBhvr additive="base">
                                        <p:cTn id="29" dur="1000" fill="hold"/>
                                        <p:tgtEl>
                                          <p:spTgt spid="4"/>
                                        </p:tgtEl>
                                        <p:attrNameLst>
                                          <p:attrName>ppt_y</p:attrName>
                                        </p:attrNameLst>
                                      </p:cBhvr>
                                      <p:tavLst>
                                        <p:tav tm="0">
                                          <p:val>
                                            <p:strVal val="1+#ppt_h/2"/>
                                          </p:val>
                                        </p:tav>
                                        <p:tav tm="100000">
                                          <p:val>
                                            <p:strVal val="#ppt_y"/>
                                          </p:val>
                                        </p:tav>
                                      </p:tavLst>
                                    </p:anim>
                                  </p:childTnLst>
                                </p:cTn>
                              </p:par>
                              <p:par>
                                <p:cTn id="30" presetID="2" presetClass="entr" presetSubtype="4" decel="100000" fill="hold" nodeType="withEffect">
                                  <p:stCondLst>
                                    <p:cond delay="125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1000" fill="hold"/>
                                        <p:tgtEl>
                                          <p:spTgt spid="5"/>
                                        </p:tgtEl>
                                        <p:attrNameLst>
                                          <p:attrName>ppt_x</p:attrName>
                                        </p:attrNameLst>
                                      </p:cBhvr>
                                      <p:tavLst>
                                        <p:tav tm="0">
                                          <p:val>
                                            <p:strVal val="#ppt_x"/>
                                          </p:val>
                                        </p:tav>
                                        <p:tav tm="100000">
                                          <p:val>
                                            <p:strVal val="#ppt_x"/>
                                          </p:val>
                                        </p:tav>
                                      </p:tavLst>
                                    </p:anim>
                                    <p:anim calcmode="lin" valueType="num">
                                      <p:cBhvr additive="base">
                                        <p:cTn id="33" dur="1000" fill="hold"/>
                                        <p:tgtEl>
                                          <p:spTgt spid="5"/>
                                        </p:tgtEl>
                                        <p:attrNameLst>
                                          <p:attrName>ppt_y</p:attrName>
                                        </p:attrNameLst>
                                      </p:cBhvr>
                                      <p:tavLst>
                                        <p:tav tm="0">
                                          <p:val>
                                            <p:strVal val="1+#ppt_h/2"/>
                                          </p:val>
                                        </p:tav>
                                        <p:tav tm="100000">
                                          <p:val>
                                            <p:strVal val="#ppt_y"/>
                                          </p:val>
                                        </p:tav>
                                      </p:tavLst>
                                    </p:anim>
                                  </p:childTnLst>
                                </p:cTn>
                              </p:par>
                              <p:par>
                                <p:cTn id="34" presetID="2" presetClass="entr" presetSubtype="6" decel="100000" fill="hold" nodeType="withEffect">
                                  <p:stCondLst>
                                    <p:cond delay="150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1000" fill="hold"/>
                                        <p:tgtEl>
                                          <p:spTgt spid="28"/>
                                        </p:tgtEl>
                                        <p:attrNameLst>
                                          <p:attrName>ppt_x</p:attrName>
                                        </p:attrNameLst>
                                      </p:cBhvr>
                                      <p:tavLst>
                                        <p:tav tm="0">
                                          <p:val>
                                            <p:strVal val="1+#ppt_w/2"/>
                                          </p:val>
                                        </p:tav>
                                        <p:tav tm="100000">
                                          <p:val>
                                            <p:strVal val="#ppt_x"/>
                                          </p:val>
                                        </p:tav>
                                      </p:tavLst>
                                    </p:anim>
                                    <p:anim calcmode="lin" valueType="num">
                                      <p:cBhvr additive="base">
                                        <p:cTn id="37" dur="1000" fill="hold"/>
                                        <p:tgtEl>
                                          <p:spTgt spid="28"/>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childTnLst>
                                </p:cTn>
                              </p:par>
                            </p:childTnLst>
                          </p:cTn>
                        </p:par>
                        <p:par>
                          <p:cTn id="50" fill="hold">
                            <p:stCondLst>
                              <p:cond delay="5500"/>
                            </p:stCondLst>
                            <p:childTnLst>
                              <p:par>
                                <p:cTn id="51" presetID="10" presetClass="entr" presetSubtype="0"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6A04FE5-B2A3-AF02-50CE-9654078050AC}"/>
              </a:ext>
            </a:extLst>
          </p:cNvPr>
          <p:cNvSpPr txBox="1"/>
          <p:nvPr/>
        </p:nvSpPr>
        <p:spPr>
          <a:xfrm>
            <a:off x="3333565" y="304783"/>
            <a:ext cx="6045694" cy="954107"/>
          </a:xfrm>
          <a:prstGeom prst="rect">
            <a:avLst/>
          </a:prstGeom>
          <a:noFill/>
        </p:spPr>
        <p:txBody>
          <a:bodyPr wrap="square" rtlCol="0">
            <a:spAutoFit/>
          </a:bodyPr>
          <a:lstStyle/>
          <a:p>
            <a:pPr algn="l"/>
            <a:endParaRPr lang="es-CR" sz="2800" b="0" i="0" u="none" strike="noStrike" baseline="0">
              <a:solidFill>
                <a:srgbClr val="000000"/>
              </a:solidFill>
              <a:latin typeface="Calibri" panose="020F0502020204030204" pitchFamily="34" charset="0"/>
            </a:endParaRPr>
          </a:p>
          <a:p>
            <a:r>
              <a:rPr lang="es-MX" sz="2800" b="0" i="0" u="none" strike="noStrike" baseline="0">
                <a:solidFill>
                  <a:srgbClr val="001F5F"/>
                </a:solidFill>
                <a:latin typeface="Calibri" panose="020F0502020204030204" pitchFamily="34" charset="0"/>
              </a:rPr>
              <a:t>¿Qué representan los bonos temáticos?</a:t>
            </a:r>
            <a:endParaRPr lang="es-CR" sz="2800"/>
          </a:p>
        </p:txBody>
      </p:sp>
      <p:sp>
        <p:nvSpPr>
          <p:cNvPr id="3" name="CuadroTexto 2">
            <a:extLst>
              <a:ext uri="{FF2B5EF4-FFF2-40B4-BE49-F238E27FC236}">
                <a16:creationId xmlns:a16="http://schemas.microsoft.com/office/drawing/2014/main" id="{09A0F00F-0506-C391-8910-59B805D6D5E9}"/>
              </a:ext>
            </a:extLst>
          </p:cNvPr>
          <p:cNvSpPr txBox="1"/>
          <p:nvPr/>
        </p:nvSpPr>
        <p:spPr>
          <a:xfrm>
            <a:off x="710213" y="2006612"/>
            <a:ext cx="3852909" cy="923330"/>
          </a:xfrm>
          <a:prstGeom prst="rect">
            <a:avLst/>
          </a:prstGeom>
          <a:noFill/>
        </p:spPr>
        <p:txBody>
          <a:bodyPr wrap="square" rtlCol="0">
            <a:spAutoFit/>
          </a:bodyPr>
          <a:lstStyle/>
          <a:p>
            <a:pPr algn="ctr"/>
            <a:r>
              <a:rPr lang="es-CR" sz="1800" b="1" i="0" u="none" strike="noStrike" baseline="0" dirty="0">
                <a:latin typeface="2"/>
              </a:rPr>
              <a:t>Para empresas:</a:t>
            </a:r>
            <a:endParaRPr lang="es-CR" sz="1800" b="0" i="0" u="none" strike="noStrike" baseline="0" dirty="0">
              <a:latin typeface="2"/>
            </a:endParaRPr>
          </a:p>
          <a:p>
            <a:r>
              <a:rPr lang="es-MX" sz="1800" i="0" u="none" strike="noStrike" baseline="0" dirty="0">
                <a:latin typeface="2"/>
              </a:rPr>
              <a:t>Fuente de financiamiento alterna para proyectos sostenibles.</a:t>
            </a:r>
            <a:endParaRPr lang="es-CR" dirty="0"/>
          </a:p>
        </p:txBody>
      </p:sp>
      <p:sp>
        <p:nvSpPr>
          <p:cNvPr id="4" name="CuadroTexto 3">
            <a:extLst>
              <a:ext uri="{FF2B5EF4-FFF2-40B4-BE49-F238E27FC236}">
                <a16:creationId xmlns:a16="http://schemas.microsoft.com/office/drawing/2014/main" id="{44B86A79-A364-2633-9495-A11A1763D380}"/>
              </a:ext>
            </a:extLst>
          </p:cNvPr>
          <p:cNvSpPr txBox="1"/>
          <p:nvPr/>
        </p:nvSpPr>
        <p:spPr>
          <a:xfrm>
            <a:off x="7510510" y="2030988"/>
            <a:ext cx="3737499" cy="1200329"/>
          </a:xfrm>
          <a:prstGeom prst="rect">
            <a:avLst/>
          </a:prstGeom>
          <a:noFill/>
        </p:spPr>
        <p:txBody>
          <a:bodyPr wrap="square" rtlCol="0">
            <a:spAutoFit/>
          </a:bodyPr>
          <a:lstStyle/>
          <a:p>
            <a:pPr algn="ctr"/>
            <a:r>
              <a:rPr lang="es-CR" sz="1800" b="1" i="0" u="none" strike="noStrike" baseline="0" dirty="0">
                <a:latin typeface="2"/>
              </a:rPr>
              <a:t>Para el país:</a:t>
            </a:r>
            <a:endParaRPr lang="es-CR" sz="1800" b="0" i="0" u="none" strike="noStrike" baseline="0" dirty="0">
              <a:latin typeface="2"/>
            </a:endParaRPr>
          </a:p>
          <a:p>
            <a:r>
              <a:rPr lang="es-MX" sz="1800" i="0" u="none" strike="noStrike" baseline="0" dirty="0">
                <a:latin typeface="2"/>
              </a:rPr>
              <a:t>Fondeo para lograr avanzar en la agenda 2030 y Plan Nacional de Descarbonización.</a:t>
            </a:r>
            <a:endParaRPr lang="es-CR" dirty="0"/>
          </a:p>
        </p:txBody>
      </p:sp>
      <p:sp>
        <p:nvSpPr>
          <p:cNvPr id="5" name="CuadroTexto 4">
            <a:extLst>
              <a:ext uri="{FF2B5EF4-FFF2-40B4-BE49-F238E27FC236}">
                <a16:creationId xmlns:a16="http://schemas.microsoft.com/office/drawing/2014/main" id="{7CE93A10-C92F-F90D-226D-0519186285B1}"/>
              </a:ext>
            </a:extLst>
          </p:cNvPr>
          <p:cNvSpPr txBox="1"/>
          <p:nvPr/>
        </p:nvSpPr>
        <p:spPr>
          <a:xfrm>
            <a:off x="4795421" y="4003415"/>
            <a:ext cx="3308412" cy="646331"/>
          </a:xfrm>
          <a:prstGeom prst="rect">
            <a:avLst/>
          </a:prstGeom>
          <a:noFill/>
        </p:spPr>
        <p:txBody>
          <a:bodyPr wrap="square" rtlCol="0">
            <a:spAutoFit/>
          </a:bodyPr>
          <a:lstStyle/>
          <a:p>
            <a:pPr algn="ctr"/>
            <a:r>
              <a:rPr lang="es-CR" sz="1800" b="1" i="0" u="none" strike="noStrike" baseline="0" dirty="0">
                <a:latin typeface="2"/>
              </a:rPr>
              <a:t>Para inversionistas:</a:t>
            </a:r>
            <a:endParaRPr lang="es-CR" sz="1800" b="0" i="0" u="none" strike="noStrike" baseline="0" dirty="0">
              <a:latin typeface="2"/>
            </a:endParaRPr>
          </a:p>
          <a:p>
            <a:pPr algn="ctr"/>
            <a:r>
              <a:rPr lang="es-CR" sz="1800" i="0" u="none" strike="noStrike" baseline="0" dirty="0">
                <a:latin typeface="2"/>
              </a:rPr>
              <a:t>Nueva opción de inversión. </a:t>
            </a:r>
            <a:endParaRPr lang="es-CR" dirty="0"/>
          </a:p>
        </p:txBody>
      </p:sp>
      <p:sp>
        <p:nvSpPr>
          <p:cNvPr id="6" name="CuadroTexto 5">
            <a:extLst>
              <a:ext uri="{FF2B5EF4-FFF2-40B4-BE49-F238E27FC236}">
                <a16:creationId xmlns:a16="http://schemas.microsoft.com/office/drawing/2014/main" id="{924A7A0A-103E-D66C-E9D7-504DEFF2C81C}"/>
              </a:ext>
            </a:extLst>
          </p:cNvPr>
          <p:cNvSpPr txBox="1"/>
          <p:nvPr/>
        </p:nvSpPr>
        <p:spPr>
          <a:xfrm>
            <a:off x="2787588" y="5495225"/>
            <a:ext cx="7324078" cy="923330"/>
          </a:xfrm>
          <a:prstGeom prst="rect">
            <a:avLst/>
          </a:prstGeom>
          <a:noFill/>
        </p:spPr>
        <p:txBody>
          <a:bodyPr wrap="square" rtlCol="0">
            <a:spAutoFit/>
          </a:bodyPr>
          <a:lstStyle/>
          <a:p>
            <a:pPr algn="l"/>
            <a:endParaRPr lang="es-CR" sz="1800" b="0" i="0" u="none" strike="noStrike" baseline="0" dirty="0">
              <a:latin typeface="2"/>
            </a:endParaRPr>
          </a:p>
          <a:p>
            <a:r>
              <a:rPr lang="es-MX" sz="1800" b="1" i="0" u="none" strike="noStrike" baseline="0" dirty="0">
                <a:latin typeface="2"/>
              </a:rPr>
              <a:t>CR tiene el potencial de convertirse en el </a:t>
            </a:r>
            <a:r>
              <a:rPr lang="es-MX" sz="1800" b="1" i="0" u="none" strike="noStrike" baseline="0" dirty="0" err="1">
                <a:latin typeface="2"/>
              </a:rPr>
              <a:t>hub</a:t>
            </a:r>
            <a:r>
              <a:rPr lang="es-MX" sz="1800" b="1" i="0" u="none" strike="noStrike" baseline="0" dirty="0">
                <a:latin typeface="2"/>
              </a:rPr>
              <a:t> centroamericano de emisiones temáticas.</a:t>
            </a:r>
            <a:endParaRPr lang="es-CR" dirty="0"/>
          </a:p>
        </p:txBody>
      </p:sp>
      <p:pic>
        <p:nvPicPr>
          <p:cNvPr id="8" name="Imagen 7" descr="Logotipo&#10;&#10;Descripción generada automáticamente">
            <a:extLst>
              <a:ext uri="{FF2B5EF4-FFF2-40B4-BE49-F238E27FC236}">
                <a16:creationId xmlns:a16="http://schemas.microsoft.com/office/drawing/2014/main" id="{A0B8BD01-9789-2584-1136-8A0959C7D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80" y="2887416"/>
            <a:ext cx="3341507" cy="2878328"/>
          </a:xfrm>
          <a:prstGeom prst="rect">
            <a:avLst/>
          </a:prstGeom>
        </p:spPr>
      </p:pic>
      <p:cxnSp>
        <p:nvCxnSpPr>
          <p:cNvPr id="11" name="Straight Connector 42">
            <a:extLst>
              <a:ext uri="{FF2B5EF4-FFF2-40B4-BE49-F238E27FC236}">
                <a16:creationId xmlns:a16="http://schemas.microsoft.com/office/drawing/2014/main" id="{B4A765B1-4D17-1A19-4DC1-932AD444AF55}"/>
              </a:ext>
            </a:extLst>
          </p:cNvPr>
          <p:cNvCxnSpPr>
            <a:cxnSpLocks/>
          </p:cNvCxnSpPr>
          <p:nvPr/>
        </p:nvCxnSpPr>
        <p:spPr>
          <a:xfrm flipH="1">
            <a:off x="2211355" y="6511563"/>
            <a:ext cx="93772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13">
            <a:extLst>
              <a:ext uri="{FF2B5EF4-FFF2-40B4-BE49-F238E27FC236}">
                <a16:creationId xmlns:a16="http://schemas.microsoft.com/office/drawing/2014/main" id="{C64A9AC3-C7A2-36C7-A7EF-112ECF3BBA8D}"/>
              </a:ext>
            </a:extLst>
          </p:cNvPr>
          <p:cNvSpPr>
            <a:spLocks noGrp="1"/>
          </p:cNvSpPr>
          <p:nvPr>
            <p:ph type="sldNum" sz="quarter" idx="12"/>
          </p:nvPr>
        </p:nvSpPr>
        <p:spPr>
          <a:xfrm>
            <a:off x="11659321" y="6309989"/>
            <a:ext cx="347582" cy="403148"/>
          </a:xfrm>
        </p:spPr>
        <p:txBody>
          <a:bodyPr/>
          <a:lstStyle/>
          <a:p>
            <a:fld id="{7018E815-6CF9-4663-B367-1F210EBF2DA9}" type="slidenum">
              <a:rPr lang="en-US" smtClean="0"/>
              <a:pPr/>
              <a:t>20</a:t>
            </a:fld>
            <a:endParaRPr lang="en-US"/>
          </a:p>
        </p:txBody>
      </p:sp>
      <p:pic>
        <p:nvPicPr>
          <p:cNvPr id="13" name="Imagen 12">
            <a:extLst>
              <a:ext uri="{FF2B5EF4-FFF2-40B4-BE49-F238E27FC236}">
                <a16:creationId xmlns:a16="http://schemas.microsoft.com/office/drawing/2014/main" id="{8E9C1D30-308C-9F9C-DECA-4B4B4C1A3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97" y="5904892"/>
            <a:ext cx="1591160" cy="874752"/>
          </a:xfrm>
          <a:prstGeom prst="rect">
            <a:avLst/>
          </a:prstGeom>
        </p:spPr>
      </p:pic>
    </p:spTree>
    <p:extLst>
      <p:ext uri="{BB962C8B-B14F-4D97-AF65-F5344CB8AC3E}">
        <p14:creationId xmlns:p14="http://schemas.microsoft.com/office/powerpoint/2010/main" val="3587532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descr="Texto, Carta&#10;&#10;Descripción generada automáticamente">
            <a:extLst>
              <a:ext uri="{FF2B5EF4-FFF2-40B4-BE49-F238E27FC236}">
                <a16:creationId xmlns:a16="http://schemas.microsoft.com/office/drawing/2014/main" id="{111FFE8B-45D0-176B-512D-48E6C41BF96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006773" y="835158"/>
            <a:ext cx="6849456" cy="5474825"/>
          </a:xfrm>
        </p:spPr>
      </p:pic>
      <p:cxnSp>
        <p:nvCxnSpPr>
          <p:cNvPr id="3" name="Straight Connector 42">
            <a:extLst>
              <a:ext uri="{FF2B5EF4-FFF2-40B4-BE49-F238E27FC236}">
                <a16:creationId xmlns:a16="http://schemas.microsoft.com/office/drawing/2014/main" id="{53527117-7FF5-8328-23C4-3802B644356F}"/>
              </a:ext>
            </a:extLst>
          </p:cNvPr>
          <p:cNvCxnSpPr>
            <a:cxnSpLocks/>
          </p:cNvCxnSpPr>
          <p:nvPr/>
        </p:nvCxnSpPr>
        <p:spPr>
          <a:xfrm flipH="1">
            <a:off x="2211355" y="6511563"/>
            <a:ext cx="93772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13">
            <a:extLst>
              <a:ext uri="{FF2B5EF4-FFF2-40B4-BE49-F238E27FC236}">
                <a16:creationId xmlns:a16="http://schemas.microsoft.com/office/drawing/2014/main" id="{FD7F64E2-405F-0E52-BD21-9A86704CDB5E}"/>
              </a:ext>
            </a:extLst>
          </p:cNvPr>
          <p:cNvSpPr>
            <a:spLocks noGrp="1"/>
          </p:cNvSpPr>
          <p:nvPr>
            <p:ph type="sldNum" sz="quarter" idx="12"/>
          </p:nvPr>
        </p:nvSpPr>
        <p:spPr>
          <a:xfrm>
            <a:off x="11659321" y="6309989"/>
            <a:ext cx="347582" cy="403148"/>
          </a:xfrm>
        </p:spPr>
        <p:txBody>
          <a:bodyPr/>
          <a:lstStyle/>
          <a:p>
            <a:fld id="{7018E815-6CF9-4663-B367-1F210EBF2DA9}" type="slidenum">
              <a:rPr lang="en-US" smtClean="0"/>
              <a:pPr/>
              <a:t>21</a:t>
            </a:fld>
            <a:endParaRPr lang="en-US"/>
          </a:p>
        </p:txBody>
      </p:sp>
      <p:pic>
        <p:nvPicPr>
          <p:cNvPr id="7" name="Imagen 6">
            <a:extLst>
              <a:ext uri="{FF2B5EF4-FFF2-40B4-BE49-F238E27FC236}">
                <a16:creationId xmlns:a16="http://schemas.microsoft.com/office/drawing/2014/main" id="{860C0CB7-CA5C-BCF0-96F7-5B8B085C6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97" y="5904892"/>
            <a:ext cx="1591160" cy="874752"/>
          </a:xfrm>
          <a:prstGeom prst="rect">
            <a:avLst/>
          </a:prstGeom>
        </p:spPr>
      </p:pic>
    </p:spTree>
    <p:extLst>
      <p:ext uri="{BB962C8B-B14F-4D97-AF65-F5344CB8AC3E}">
        <p14:creationId xmlns:p14="http://schemas.microsoft.com/office/powerpoint/2010/main" val="1956960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B7BD6D-382B-22AD-0409-0E8CE58FDBEB}"/>
              </a:ext>
            </a:extLst>
          </p:cNvPr>
          <p:cNvSpPr>
            <a:spLocks noGrp="1"/>
          </p:cNvSpPr>
          <p:nvPr>
            <p:ph type="title"/>
          </p:nvPr>
        </p:nvSpPr>
        <p:spPr>
          <a:xfrm>
            <a:off x="506233" y="2218655"/>
            <a:ext cx="4343688" cy="1606163"/>
          </a:xfrm>
        </p:spPr>
        <p:txBody>
          <a:bodyPr vert="horz" lIns="91440" tIns="45720" rIns="91440" bIns="45720" rtlCol="0" anchor="b">
            <a:normAutofit fontScale="90000"/>
          </a:bodyPr>
          <a:lstStyle/>
          <a:p>
            <a:pPr algn="ctr"/>
            <a:r>
              <a:rPr lang="es-CR" sz="1800" b="1" u="sng"/>
              <a:t>Incentivo fiscal - </a:t>
            </a:r>
            <a:br>
              <a:rPr lang="es-CR" sz="1800" b="0" i="0" u="none" strike="noStrike" baseline="0"/>
            </a:br>
            <a:r>
              <a:rPr lang="es-CR" sz="1800" b="0" i="0" u="none" strike="noStrike" baseline="0"/>
              <a:t> </a:t>
            </a:r>
            <a:r>
              <a:rPr lang="es-CR" sz="1800" b="1" i="0" u="none" strike="noStrike" baseline="0"/>
              <a:t>LEY PARA POTENCIAR EL FINANCIAMIENTO Y LA INVERSIÓN  PARA EL DESARROLLO SOSTENIBLE, MEDIANTE EL USO DE VALORES DE OFERTA PÚBLICA TEMÁTICOS </a:t>
            </a:r>
            <a:r>
              <a:rPr lang="es-CR" sz="1800"/>
              <a:t> </a:t>
            </a:r>
            <a:br>
              <a:rPr lang="es-CR" sz="1800" b="0" i="0" u="none" strike="noStrike" baseline="0"/>
            </a:br>
            <a:r>
              <a:rPr lang="es-CR" sz="1800" b="0" i="0" u="none" strike="noStrike" baseline="0"/>
              <a:t> </a:t>
            </a:r>
            <a:r>
              <a:rPr lang="es-CR" sz="1800" b="1" i="0" u="none" strike="noStrike" baseline="0"/>
              <a:t>EXPEDIENTE N.º 22.160 </a:t>
            </a:r>
            <a:endParaRPr lang="es-CR" sz="1800"/>
          </a:p>
        </p:txBody>
      </p:sp>
      <p:pic>
        <p:nvPicPr>
          <p:cNvPr id="11" name="Imagen 10">
            <a:extLst>
              <a:ext uri="{FF2B5EF4-FFF2-40B4-BE49-F238E27FC236}">
                <a16:creationId xmlns:a16="http://schemas.microsoft.com/office/drawing/2014/main" id="{20E36D8B-5CCA-B51C-75E2-9175F7CF6244}"/>
              </a:ext>
            </a:extLst>
          </p:cNvPr>
          <p:cNvPicPr>
            <a:picLocks noChangeAspect="1"/>
          </p:cNvPicPr>
          <p:nvPr/>
        </p:nvPicPr>
        <p:blipFill>
          <a:blip r:embed="rId3"/>
          <a:stretch>
            <a:fillRect/>
          </a:stretch>
        </p:blipFill>
        <p:spPr>
          <a:xfrm>
            <a:off x="5427967" y="5083571"/>
            <a:ext cx="6050671" cy="821117"/>
          </a:xfrm>
          <a:prstGeom prst="rect">
            <a:avLst/>
          </a:prstGeom>
        </p:spPr>
      </p:pic>
      <p:pic>
        <p:nvPicPr>
          <p:cNvPr id="9" name="Imagen 8">
            <a:extLst>
              <a:ext uri="{FF2B5EF4-FFF2-40B4-BE49-F238E27FC236}">
                <a16:creationId xmlns:a16="http://schemas.microsoft.com/office/drawing/2014/main" id="{454BC05D-F181-278B-9C5E-F5D370C80CA4}"/>
              </a:ext>
            </a:extLst>
          </p:cNvPr>
          <p:cNvPicPr>
            <a:picLocks noChangeAspect="1"/>
          </p:cNvPicPr>
          <p:nvPr/>
        </p:nvPicPr>
        <p:blipFill>
          <a:blip r:embed="rId4"/>
          <a:stretch>
            <a:fillRect/>
          </a:stretch>
        </p:blipFill>
        <p:spPr>
          <a:xfrm>
            <a:off x="5409111" y="1479375"/>
            <a:ext cx="5972251" cy="3306634"/>
          </a:xfrm>
          <a:prstGeom prst="rect">
            <a:avLst/>
          </a:prstGeom>
        </p:spPr>
      </p:pic>
      <p:pic>
        <p:nvPicPr>
          <p:cNvPr id="7" name="Imagen 6">
            <a:extLst>
              <a:ext uri="{FF2B5EF4-FFF2-40B4-BE49-F238E27FC236}">
                <a16:creationId xmlns:a16="http://schemas.microsoft.com/office/drawing/2014/main" id="{CE2BF35F-2A1B-9CAC-0533-21C02C4C82E0}"/>
              </a:ext>
            </a:extLst>
          </p:cNvPr>
          <p:cNvPicPr>
            <a:picLocks noChangeAspect="1"/>
          </p:cNvPicPr>
          <p:nvPr/>
        </p:nvPicPr>
        <p:blipFill>
          <a:blip r:embed="rId5"/>
          <a:stretch>
            <a:fillRect/>
          </a:stretch>
        </p:blipFill>
        <p:spPr>
          <a:xfrm>
            <a:off x="5427967" y="398678"/>
            <a:ext cx="5885301" cy="913953"/>
          </a:xfrm>
          <a:prstGeom prst="rect">
            <a:avLst/>
          </a:prstGeom>
        </p:spPr>
      </p:pic>
      <p:cxnSp>
        <p:nvCxnSpPr>
          <p:cNvPr id="3" name="Straight Connector 42">
            <a:extLst>
              <a:ext uri="{FF2B5EF4-FFF2-40B4-BE49-F238E27FC236}">
                <a16:creationId xmlns:a16="http://schemas.microsoft.com/office/drawing/2014/main" id="{54C84FEE-3891-9395-C4C5-F79B544F9CB6}"/>
              </a:ext>
            </a:extLst>
          </p:cNvPr>
          <p:cNvCxnSpPr>
            <a:cxnSpLocks/>
          </p:cNvCxnSpPr>
          <p:nvPr/>
        </p:nvCxnSpPr>
        <p:spPr>
          <a:xfrm flipH="1">
            <a:off x="2211355" y="6511563"/>
            <a:ext cx="93772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13">
            <a:extLst>
              <a:ext uri="{FF2B5EF4-FFF2-40B4-BE49-F238E27FC236}">
                <a16:creationId xmlns:a16="http://schemas.microsoft.com/office/drawing/2014/main" id="{804DD975-768E-8D4B-C9BC-663EEB43292E}"/>
              </a:ext>
            </a:extLst>
          </p:cNvPr>
          <p:cNvSpPr>
            <a:spLocks noGrp="1"/>
          </p:cNvSpPr>
          <p:nvPr>
            <p:ph type="sldNum" sz="quarter" idx="12"/>
          </p:nvPr>
        </p:nvSpPr>
        <p:spPr>
          <a:xfrm>
            <a:off x="11659321" y="6309989"/>
            <a:ext cx="347582" cy="403148"/>
          </a:xfrm>
        </p:spPr>
        <p:txBody>
          <a:bodyPr/>
          <a:lstStyle/>
          <a:p>
            <a:fld id="{7018E815-6CF9-4663-B367-1F210EBF2DA9}" type="slidenum">
              <a:rPr lang="en-US" smtClean="0"/>
              <a:pPr/>
              <a:t>22</a:t>
            </a:fld>
            <a:endParaRPr lang="en-US"/>
          </a:p>
        </p:txBody>
      </p:sp>
      <p:pic>
        <p:nvPicPr>
          <p:cNvPr id="6" name="Imagen 5">
            <a:extLst>
              <a:ext uri="{FF2B5EF4-FFF2-40B4-BE49-F238E27FC236}">
                <a16:creationId xmlns:a16="http://schemas.microsoft.com/office/drawing/2014/main" id="{FDD6595F-8DC4-9E9F-EF9E-449FC4EBEE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097" y="5904892"/>
            <a:ext cx="1591160" cy="874752"/>
          </a:xfrm>
          <a:prstGeom prst="rect">
            <a:avLst/>
          </a:prstGeom>
        </p:spPr>
      </p:pic>
    </p:spTree>
    <p:extLst>
      <p:ext uri="{BB962C8B-B14F-4D97-AF65-F5344CB8AC3E}">
        <p14:creationId xmlns:p14="http://schemas.microsoft.com/office/powerpoint/2010/main" val="917518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D87624-D9E7-FDB6-4492-499F561783D6}"/>
              </a:ext>
            </a:extLst>
          </p:cNvPr>
          <p:cNvSpPr>
            <a:spLocks noGrp="1"/>
          </p:cNvSpPr>
          <p:nvPr>
            <p:ph type="title"/>
          </p:nvPr>
        </p:nvSpPr>
        <p:spPr/>
        <p:txBody>
          <a:bodyPr/>
          <a:lstStyle/>
          <a:p>
            <a:pPr algn="ctr"/>
            <a:r>
              <a:rPr lang="es-CR"/>
              <a:t>¿Por qué nos decidimos por bonos?</a:t>
            </a:r>
          </a:p>
        </p:txBody>
      </p:sp>
      <p:sp>
        <p:nvSpPr>
          <p:cNvPr id="3" name="Marcador de contenido 2">
            <a:extLst>
              <a:ext uri="{FF2B5EF4-FFF2-40B4-BE49-F238E27FC236}">
                <a16:creationId xmlns:a16="http://schemas.microsoft.com/office/drawing/2014/main" id="{C8D9FF86-3FBA-EAF6-BA53-E75A6FC16696}"/>
              </a:ext>
            </a:extLst>
          </p:cNvPr>
          <p:cNvSpPr>
            <a:spLocks noGrp="1"/>
          </p:cNvSpPr>
          <p:nvPr>
            <p:ph idx="1"/>
          </p:nvPr>
        </p:nvSpPr>
        <p:spPr/>
        <p:txBody>
          <a:bodyPr>
            <a:normAutofit lnSpcReduction="10000"/>
          </a:bodyPr>
          <a:lstStyle/>
          <a:p>
            <a:pPr algn="just"/>
            <a:r>
              <a:rPr lang="es-CR" dirty="0"/>
              <a:t>Necesidad de financiamiento para construcción de proyectos.</a:t>
            </a:r>
          </a:p>
          <a:p>
            <a:pPr algn="just"/>
            <a:endParaRPr lang="es-CR" dirty="0"/>
          </a:p>
          <a:p>
            <a:pPr algn="just"/>
            <a:r>
              <a:rPr lang="es-CR" dirty="0"/>
              <a:t>Coopeguanacaste hace grupo de interés económico con el ICE.</a:t>
            </a:r>
          </a:p>
          <a:p>
            <a:pPr algn="just"/>
            <a:endParaRPr lang="es-CR" dirty="0"/>
          </a:p>
          <a:p>
            <a:pPr algn="just"/>
            <a:r>
              <a:rPr lang="es-CR" dirty="0"/>
              <a:t>Las operaciones activas, directas e indirectas de las entidades financieras realizadas con empresas que hagan grupo de interés económico con el ICE no pueden superar el 30%  del capital suscrito y pagado.</a:t>
            </a:r>
          </a:p>
          <a:p>
            <a:endParaRPr lang="es-CR" dirty="0"/>
          </a:p>
          <a:p>
            <a:endParaRPr lang="es-CR" dirty="0"/>
          </a:p>
          <a:p>
            <a:endParaRPr lang="es-CR" dirty="0"/>
          </a:p>
        </p:txBody>
      </p:sp>
    </p:spTree>
    <p:extLst>
      <p:ext uri="{BB962C8B-B14F-4D97-AF65-F5344CB8AC3E}">
        <p14:creationId xmlns:p14="http://schemas.microsoft.com/office/powerpoint/2010/main" val="1033999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9D50E04-3059-311F-E23F-C83DFCDA388D}"/>
              </a:ext>
            </a:extLst>
          </p:cNvPr>
          <p:cNvPicPr>
            <a:picLocks noChangeAspect="1"/>
          </p:cNvPicPr>
          <p:nvPr/>
        </p:nvPicPr>
        <p:blipFill>
          <a:blip r:embed="rId2"/>
          <a:stretch>
            <a:fillRect/>
          </a:stretch>
        </p:blipFill>
        <p:spPr>
          <a:xfrm>
            <a:off x="412674" y="23813"/>
            <a:ext cx="11741225" cy="6138857"/>
          </a:xfrm>
          <a:prstGeom prst="rect">
            <a:avLst/>
          </a:prstGeom>
        </p:spPr>
      </p:pic>
      <p:cxnSp>
        <p:nvCxnSpPr>
          <p:cNvPr id="4" name="Straight Connector 42">
            <a:extLst>
              <a:ext uri="{FF2B5EF4-FFF2-40B4-BE49-F238E27FC236}">
                <a16:creationId xmlns:a16="http://schemas.microsoft.com/office/drawing/2014/main" id="{02B01335-7F50-D79D-CD2B-37B6ABA7D387}"/>
              </a:ext>
            </a:extLst>
          </p:cNvPr>
          <p:cNvCxnSpPr>
            <a:cxnSpLocks/>
          </p:cNvCxnSpPr>
          <p:nvPr/>
        </p:nvCxnSpPr>
        <p:spPr>
          <a:xfrm flipH="1">
            <a:off x="2211355" y="6511563"/>
            <a:ext cx="93772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13">
            <a:extLst>
              <a:ext uri="{FF2B5EF4-FFF2-40B4-BE49-F238E27FC236}">
                <a16:creationId xmlns:a16="http://schemas.microsoft.com/office/drawing/2014/main" id="{7A11488B-B966-E6B6-143A-80C6DC686710}"/>
              </a:ext>
            </a:extLst>
          </p:cNvPr>
          <p:cNvSpPr>
            <a:spLocks noGrp="1"/>
          </p:cNvSpPr>
          <p:nvPr>
            <p:ph type="sldNum" sz="quarter" idx="12"/>
          </p:nvPr>
        </p:nvSpPr>
        <p:spPr>
          <a:xfrm>
            <a:off x="11659321" y="6309989"/>
            <a:ext cx="347582" cy="403148"/>
          </a:xfrm>
        </p:spPr>
        <p:txBody>
          <a:bodyPr/>
          <a:lstStyle/>
          <a:p>
            <a:fld id="{7018E815-6CF9-4663-B367-1F210EBF2DA9}" type="slidenum">
              <a:rPr lang="en-US" smtClean="0"/>
              <a:pPr/>
              <a:t>24</a:t>
            </a:fld>
            <a:endParaRPr lang="en-US"/>
          </a:p>
        </p:txBody>
      </p:sp>
      <p:pic>
        <p:nvPicPr>
          <p:cNvPr id="6" name="Imagen 5">
            <a:extLst>
              <a:ext uri="{FF2B5EF4-FFF2-40B4-BE49-F238E27FC236}">
                <a16:creationId xmlns:a16="http://schemas.microsoft.com/office/drawing/2014/main" id="{A5BBFBD9-AC80-7319-98BA-755074D17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5921139"/>
            <a:ext cx="1591160" cy="874752"/>
          </a:xfrm>
          <a:prstGeom prst="rect">
            <a:avLst/>
          </a:prstGeom>
        </p:spPr>
      </p:pic>
    </p:spTree>
    <p:extLst>
      <p:ext uri="{BB962C8B-B14F-4D97-AF65-F5344CB8AC3E}">
        <p14:creationId xmlns:p14="http://schemas.microsoft.com/office/powerpoint/2010/main" val="2434273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 Texto, Aplicación, Chat o mensaje de texto&#10;&#10;Descripción generada automáticamente">
            <a:extLst>
              <a:ext uri="{FF2B5EF4-FFF2-40B4-BE49-F238E27FC236}">
                <a16:creationId xmlns:a16="http://schemas.microsoft.com/office/drawing/2014/main" id="{BDEA6B78-81F5-7DD8-1491-7CDC17AD83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58" y="0"/>
            <a:ext cx="12141883" cy="6634065"/>
          </a:xfrm>
          <a:prstGeom prst="rect">
            <a:avLst/>
          </a:prstGeom>
        </p:spPr>
      </p:pic>
      <p:cxnSp>
        <p:nvCxnSpPr>
          <p:cNvPr id="3" name="Straight Connector 42">
            <a:extLst>
              <a:ext uri="{FF2B5EF4-FFF2-40B4-BE49-F238E27FC236}">
                <a16:creationId xmlns:a16="http://schemas.microsoft.com/office/drawing/2014/main" id="{285F9DC0-B3F8-83CD-FF91-C5C1E4284E2C}"/>
              </a:ext>
            </a:extLst>
          </p:cNvPr>
          <p:cNvCxnSpPr>
            <a:cxnSpLocks/>
          </p:cNvCxnSpPr>
          <p:nvPr/>
        </p:nvCxnSpPr>
        <p:spPr>
          <a:xfrm flipH="1">
            <a:off x="2211355" y="6511563"/>
            <a:ext cx="93772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13">
            <a:extLst>
              <a:ext uri="{FF2B5EF4-FFF2-40B4-BE49-F238E27FC236}">
                <a16:creationId xmlns:a16="http://schemas.microsoft.com/office/drawing/2014/main" id="{DCC7AFD7-F826-42A1-450E-FEC5820D97D3}"/>
              </a:ext>
            </a:extLst>
          </p:cNvPr>
          <p:cNvSpPr>
            <a:spLocks noGrp="1"/>
          </p:cNvSpPr>
          <p:nvPr>
            <p:ph type="sldNum" sz="quarter" idx="12"/>
          </p:nvPr>
        </p:nvSpPr>
        <p:spPr>
          <a:xfrm>
            <a:off x="11659321" y="6309989"/>
            <a:ext cx="347582" cy="403148"/>
          </a:xfrm>
        </p:spPr>
        <p:txBody>
          <a:bodyPr/>
          <a:lstStyle/>
          <a:p>
            <a:fld id="{7018E815-6CF9-4663-B367-1F210EBF2DA9}" type="slidenum">
              <a:rPr lang="en-US" smtClean="0"/>
              <a:pPr/>
              <a:t>25</a:t>
            </a:fld>
            <a:endParaRPr lang="en-US"/>
          </a:p>
        </p:txBody>
      </p:sp>
      <p:pic>
        <p:nvPicPr>
          <p:cNvPr id="7" name="Imagen 6">
            <a:extLst>
              <a:ext uri="{FF2B5EF4-FFF2-40B4-BE49-F238E27FC236}">
                <a16:creationId xmlns:a16="http://schemas.microsoft.com/office/drawing/2014/main" id="{8D3DAAF1-667A-7BE7-18B8-B3346930B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97" y="5904892"/>
            <a:ext cx="1591160" cy="874752"/>
          </a:xfrm>
          <a:prstGeom prst="rect">
            <a:avLst/>
          </a:prstGeom>
        </p:spPr>
      </p:pic>
    </p:spTree>
    <p:extLst>
      <p:ext uri="{BB962C8B-B14F-4D97-AF65-F5344CB8AC3E}">
        <p14:creationId xmlns:p14="http://schemas.microsoft.com/office/powerpoint/2010/main" val="1020202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B896D8D-D8C5-9EE9-2D0B-58FD1DC969E4}"/>
              </a:ext>
            </a:extLst>
          </p:cNvPr>
          <p:cNvSpPr txBox="1"/>
          <p:nvPr/>
        </p:nvSpPr>
        <p:spPr>
          <a:xfrm>
            <a:off x="1028700" y="1967266"/>
            <a:ext cx="2628900" cy="2547257"/>
          </a:xfrm>
          <a:prstGeom prst="rect">
            <a:avLst/>
          </a:prstGeom>
          <a:noFill/>
        </p:spPr>
        <p:txBody>
          <a:bodyPr vert="horz" lIns="91440" tIns="45720" rIns="91440" bIns="45720" rtlCol="0" anchor="ctr">
            <a:normAutofit lnSpcReduction="10000"/>
          </a:bodyPr>
          <a:lstStyle/>
          <a:p>
            <a:pPr algn="ctr">
              <a:lnSpc>
                <a:spcPct val="90000"/>
              </a:lnSpc>
              <a:spcBef>
                <a:spcPct val="0"/>
              </a:spcBef>
              <a:spcAft>
                <a:spcPts val="600"/>
              </a:spcAft>
            </a:pPr>
            <a:r>
              <a:rPr lang="en-US" sz="3600" b="0" i="0" u="none" strike="noStrike" kern="1200" baseline="0" dirty="0" err="1">
                <a:latin typeface="+mj-lt"/>
                <a:ea typeface="+mj-ea"/>
                <a:cs typeface="+mj-cs"/>
              </a:rPr>
              <a:t>Proceso</a:t>
            </a:r>
            <a:r>
              <a:rPr lang="en-US" sz="3600" b="0" i="0" u="none" strike="noStrike" kern="1200" baseline="0" dirty="0">
                <a:latin typeface="+mj-lt"/>
                <a:ea typeface="+mj-ea"/>
                <a:cs typeface="+mj-cs"/>
              </a:rPr>
              <a:t> de </a:t>
            </a:r>
            <a:r>
              <a:rPr lang="en-US" sz="3600" b="0" i="0" u="none" strike="noStrike" kern="1200" baseline="0" dirty="0" err="1">
                <a:latin typeface="+mj-lt"/>
                <a:ea typeface="+mj-ea"/>
                <a:cs typeface="+mj-cs"/>
              </a:rPr>
              <a:t>registro</a:t>
            </a:r>
            <a:r>
              <a:rPr lang="en-US" sz="3600" b="0" i="0" u="none" strike="noStrike" kern="1200" baseline="0" dirty="0">
                <a:latin typeface="+mj-lt"/>
                <a:ea typeface="+mj-ea"/>
                <a:cs typeface="+mj-cs"/>
              </a:rPr>
              <a:t> ante la SUGEVAL</a:t>
            </a:r>
            <a:endParaRPr lang="en-US" sz="3600" kern="1200" dirty="0">
              <a:latin typeface="+mj-lt"/>
              <a:ea typeface="+mj-ea"/>
              <a:cs typeface="+mj-cs"/>
            </a:endParaRPr>
          </a:p>
        </p:txBody>
      </p:sp>
      <p:pic>
        <p:nvPicPr>
          <p:cNvPr id="7" name="Imagen 6" descr="Interfaz de usuario gráfica, Texto, Aplicación&#10;&#10;Descripción generada automáticamente">
            <a:extLst>
              <a:ext uri="{FF2B5EF4-FFF2-40B4-BE49-F238E27FC236}">
                <a16:creationId xmlns:a16="http://schemas.microsoft.com/office/drawing/2014/main" id="{B946D3A9-F8A1-23D5-8DBA-BCF9DB54C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316" y="1489087"/>
            <a:ext cx="6780700" cy="3877497"/>
          </a:xfrm>
          <a:prstGeom prst="rect">
            <a:avLst/>
          </a:prstGeom>
        </p:spPr>
      </p:pic>
      <p:cxnSp>
        <p:nvCxnSpPr>
          <p:cNvPr id="3" name="Straight Connector 42">
            <a:extLst>
              <a:ext uri="{FF2B5EF4-FFF2-40B4-BE49-F238E27FC236}">
                <a16:creationId xmlns:a16="http://schemas.microsoft.com/office/drawing/2014/main" id="{B815190C-678C-603C-9785-00ED1818213E}"/>
              </a:ext>
            </a:extLst>
          </p:cNvPr>
          <p:cNvCxnSpPr>
            <a:cxnSpLocks/>
          </p:cNvCxnSpPr>
          <p:nvPr/>
        </p:nvCxnSpPr>
        <p:spPr>
          <a:xfrm flipH="1">
            <a:off x="2211355" y="6511563"/>
            <a:ext cx="93772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13">
            <a:extLst>
              <a:ext uri="{FF2B5EF4-FFF2-40B4-BE49-F238E27FC236}">
                <a16:creationId xmlns:a16="http://schemas.microsoft.com/office/drawing/2014/main" id="{B89EC98F-DA16-43B5-5801-FDC25D3E8BA0}"/>
              </a:ext>
            </a:extLst>
          </p:cNvPr>
          <p:cNvSpPr>
            <a:spLocks noGrp="1"/>
          </p:cNvSpPr>
          <p:nvPr>
            <p:ph type="sldNum" sz="quarter" idx="12"/>
          </p:nvPr>
        </p:nvSpPr>
        <p:spPr>
          <a:xfrm>
            <a:off x="11659321" y="6309989"/>
            <a:ext cx="347582" cy="403148"/>
          </a:xfrm>
        </p:spPr>
        <p:txBody>
          <a:bodyPr/>
          <a:lstStyle/>
          <a:p>
            <a:fld id="{7018E815-6CF9-4663-B367-1F210EBF2DA9}" type="slidenum">
              <a:rPr lang="en-US" smtClean="0"/>
              <a:pPr/>
              <a:t>26</a:t>
            </a:fld>
            <a:endParaRPr lang="en-US"/>
          </a:p>
        </p:txBody>
      </p:sp>
      <p:pic>
        <p:nvPicPr>
          <p:cNvPr id="6" name="Imagen 5">
            <a:extLst>
              <a:ext uri="{FF2B5EF4-FFF2-40B4-BE49-F238E27FC236}">
                <a16:creationId xmlns:a16="http://schemas.microsoft.com/office/drawing/2014/main" id="{8328C822-1F65-84C8-602C-CF74BCFC2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97" y="5904892"/>
            <a:ext cx="1591160" cy="874752"/>
          </a:xfrm>
          <a:prstGeom prst="rect">
            <a:avLst/>
          </a:prstGeom>
        </p:spPr>
      </p:pic>
    </p:spTree>
    <p:extLst>
      <p:ext uri="{BB962C8B-B14F-4D97-AF65-F5344CB8AC3E}">
        <p14:creationId xmlns:p14="http://schemas.microsoft.com/office/powerpoint/2010/main" val="2528884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FEF298-D145-7788-B2FB-C644552F12ED}"/>
              </a:ext>
            </a:extLst>
          </p:cNvPr>
          <p:cNvSpPr>
            <a:spLocks noGrp="1"/>
          </p:cNvSpPr>
          <p:nvPr>
            <p:ph type="title"/>
          </p:nvPr>
        </p:nvSpPr>
        <p:spPr>
          <a:xfrm>
            <a:off x="535020" y="685800"/>
            <a:ext cx="3417548" cy="5105400"/>
          </a:xfrm>
        </p:spPr>
        <p:txBody>
          <a:bodyPr>
            <a:normAutofit/>
          </a:bodyPr>
          <a:lstStyle/>
          <a:p>
            <a:r>
              <a:rPr lang="es-CR" sz="4000" dirty="0"/>
              <a:t>Desembolso de bonos</a:t>
            </a:r>
          </a:p>
        </p:txBody>
      </p:sp>
      <p:graphicFrame>
        <p:nvGraphicFramePr>
          <p:cNvPr id="19" name="Marcador de contenido 2">
            <a:extLst>
              <a:ext uri="{FF2B5EF4-FFF2-40B4-BE49-F238E27FC236}">
                <a16:creationId xmlns:a16="http://schemas.microsoft.com/office/drawing/2014/main" id="{DF02D881-1851-AB72-392C-E8E1E2C97A38}"/>
              </a:ext>
            </a:extLst>
          </p:cNvPr>
          <p:cNvGraphicFramePr>
            <a:graphicFrameLocks noGrp="1"/>
          </p:cNvGraphicFramePr>
          <p:nvPr>
            <p:ph idx="1"/>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Straight Connector 42">
            <a:extLst>
              <a:ext uri="{FF2B5EF4-FFF2-40B4-BE49-F238E27FC236}">
                <a16:creationId xmlns:a16="http://schemas.microsoft.com/office/drawing/2014/main" id="{A479279E-454A-C35F-B254-DAECC34AFD68}"/>
              </a:ext>
            </a:extLst>
          </p:cNvPr>
          <p:cNvCxnSpPr>
            <a:cxnSpLocks/>
          </p:cNvCxnSpPr>
          <p:nvPr/>
        </p:nvCxnSpPr>
        <p:spPr>
          <a:xfrm flipH="1">
            <a:off x="2211355" y="6511563"/>
            <a:ext cx="93772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13">
            <a:extLst>
              <a:ext uri="{FF2B5EF4-FFF2-40B4-BE49-F238E27FC236}">
                <a16:creationId xmlns:a16="http://schemas.microsoft.com/office/drawing/2014/main" id="{E0A7F680-0C19-039A-69A5-68889711A3BE}"/>
              </a:ext>
            </a:extLst>
          </p:cNvPr>
          <p:cNvSpPr>
            <a:spLocks noGrp="1"/>
          </p:cNvSpPr>
          <p:nvPr>
            <p:ph type="sldNum" sz="quarter" idx="12"/>
          </p:nvPr>
        </p:nvSpPr>
        <p:spPr>
          <a:xfrm>
            <a:off x="11659321" y="6309989"/>
            <a:ext cx="347582" cy="403148"/>
          </a:xfrm>
        </p:spPr>
        <p:txBody>
          <a:bodyPr/>
          <a:lstStyle/>
          <a:p>
            <a:fld id="{7018E815-6CF9-4663-B367-1F210EBF2DA9}" type="slidenum">
              <a:rPr lang="en-US" smtClean="0"/>
              <a:pPr/>
              <a:t>27</a:t>
            </a:fld>
            <a:endParaRPr lang="en-US"/>
          </a:p>
        </p:txBody>
      </p:sp>
      <p:pic>
        <p:nvPicPr>
          <p:cNvPr id="6" name="Imagen 5">
            <a:extLst>
              <a:ext uri="{FF2B5EF4-FFF2-40B4-BE49-F238E27FC236}">
                <a16:creationId xmlns:a16="http://schemas.microsoft.com/office/drawing/2014/main" id="{440DC665-EA3D-5913-96E0-6B90069AAB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097" y="5904892"/>
            <a:ext cx="1591160" cy="874752"/>
          </a:xfrm>
          <a:prstGeom prst="rect">
            <a:avLst/>
          </a:prstGeom>
        </p:spPr>
      </p:pic>
    </p:spTree>
    <p:extLst>
      <p:ext uri="{BB962C8B-B14F-4D97-AF65-F5344CB8AC3E}">
        <p14:creationId xmlns:p14="http://schemas.microsoft.com/office/powerpoint/2010/main" val="1390731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2A9A71-1704-E66D-1FB0-F5711C3085E3}"/>
              </a:ext>
            </a:extLst>
          </p:cNvPr>
          <p:cNvSpPr>
            <a:spLocks noGrp="1"/>
          </p:cNvSpPr>
          <p:nvPr>
            <p:ph type="title"/>
          </p:nvPr>
        </p:nvSpPr>
        <p:spPr>
          <a:xfrm>
            <a:off x="197797" y="557188"/>
            <a:ext cx="3459804" cy="5569291"/>
          </a:xfrm>
        </p:spPr>
        <p:txBody>
          <a:bodyPr>
            <a:normAutofit/>
          </a:bodyPr>
          <a:lstStyle/>
          <a:p>
            <a:r>
              <a:rPr lang="es-CR" sz="4000" dirty="0"/>
              <a:t>Proceso de autorización</a:t>
            </a:r>
          </a:p>
        </p:txBody>
      </p:sp>
      <p:graphicFrame>
        <p:nvGraphicFramePr>
          <p:cNvPr id="4" name="Marcador de contenido 3">
            <a:extLst>
              <a:ext uri="{FF2B5EF4-FFF2-40B4-BE49-F238E27FC236}">
                <a16:creationId xmlns:a16="http://schemas.microsoft.com/office/drawing/2014/main" id="{7D24A511-D5C7-0544-7BDE-26A0B77A9364}"/>
              </a:ext>
            </a:extLst>
          </p:cNvPr>
          <p:cNvGraphicFramePr>
            <a:graphicFrameLocks noGrp="1"/>
          </p:cNvGraphicFramePr>
          <p:nvPr>
            <p:ph idx="1"/>
          </p:nvPr>
        </p:nvGraphicFramePr>
        <p:xfrm>
          <a:off x="3855399" y="68095"/>
          <a:ext cx="8138805" cy="6634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13">
            <a:extLst>
              <a:ext uri="{FF2B5EF4-FFF2-40B4-BE49-F238E27FC236}">
                <a16:creationId xmlns:a16="http://schemas.microsoft.com/office/drawing/2014/main" id="{82AFF86B-DEA1-4DF0-8DDD-A6C767B31E07}"/>
              </a:ext>
            </a:extLst>
          </p:cNvPr>
          <p:cNvSpPr>
            <a:spLocks noGrp="1"/>
          </p:cNvSpPr>
          <p:nvPr>
            <p:ph type="sldNum" sz="quarter" idx="12"/>
          </p:nvPr>
        </p:nvSpPr>
        <p:spPr>
          <a:xfrm>
            <a:off x="11659321" y="6309989"/>
            <a:ext cx="347582" cy="403148"/>
          </a:xfrm>
        </p:spPr>
        <p:txBody>
          <a:bodyPr/>
          <a:lstStyle/>
          <a:p>
            <a:fld id="{7018E815-6CF9-4663-B367-1F210EBF2DA9}" type="slidenum">
              <a:rPr lang="en-US" smtClean="0"/>
              <a:pPr/>
              <a:t>28</a:t>
            </a:fld>
            <a:endParaRPr lang="en-US"/>
          </a:p>
        </p:txBody>
      </p:sp>
      <p:cxnSp>
        <p:nvCxnSpPr>
          <p:cNvPr id="5" name="Straight Connector 42">
            <a:extLst>
              <a:ext uri="{FF2B5EF4-FFF2-40B4-BE49-F238E27FC236}">
                <a16:creationId xmlns:a16="http://schemas.microsoft.com/office/drawing/2014/main" id="{BD9D9B54-88C8-B48B-1451-B5D75504CCEB}"/>
              </a:ext>
            </a:extLst>
          </p:cNvPr>
          <p:cNvCxnSpPr>
            <a:cxnSpLocks/>
          </p:cNvCxnSpPr>
          <p:nvPr/>
        </p:nvCxnSpPr>
        <p:spPr>
          <a:xfrm flipH="1">
            <a:off x="2211355" y="6511563"/>
            <a:ext cx="93772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921FB6F7-EFDD-AF3A-A1A3-7764E303E4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097" y="5904892"/>
            <a:ext cx="1591160" cy="874752"/>
          </a:xfrm>
          <a:prstGeom prst="rect">
            <a:avLst/>
          </a:prstGeom>
        </p:spPr>
      </p:pic>
    </p:spTree>
    <p:extLst>
      <p:ext uri="{BB962C8B-B14F-4D97-AF65-F5344CB8AC3E}">
        <p14:creationId xmlns:p14="http://schemas.microsoft.com/office/powerpoint/2010/main" val="2617431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2A9A71-1704-E66D-1FB0-F5711C3085E3}"/>
              </a:ext>
            </a:extLst>
          </p:cNvPr>
          <p:cNvSpPr>
            <a:spLocks noGrp="1"/>
          </p:cNvSpPr>
          <p:nvPr>
            <p:ph type="title"/>
          </p:nvPr>
        </p:nvSpPr>
        <p:spPr>
          <a:xfrm>
            <a:off x="1371597" y="348865"/>
            <a:ext cx="10044023" cy="877729"/>
          </a:xfrm>
        </p:spPr>
        <p:txBody>
          <a:bodyPr anchor="ctr">
            <a:normAutofit/>
          </a:bodyPr>
          <a:lstStyle/>
          <a:p>
            <a:r>
              <a:rPr lang="es-CR" sz="4000">
                <a:solidFill>
                  <a:srgbClr val="FFFFFF"/>
                </a:solidFill>
              </a:rPr>
              <a:t>Proceso de emisión</a:t>
            </a:r>
          </a:p>
        </p:txBody>
      </p:sp>
      <p:graphicFrame>
        <p:nvGraphicFramePr>
          <p:cNvPr id="4" name="Marcador de contenido 3">
            <a:extLst>
              <a:ext uri="{FF2B5EF4-FFF2-40B4-BE49-F238E27FC236}">
                <a16:creationId xmlns:a16="http://schemas.microsoft.com/office/drawing/2014/main" id="{7D24A511-D5C7-0544-7BDE-26A0B77A9364}"/>
              </a:ext>
            </a:extLst>
          </p:cNvPr>
          <p:cNvGraphicFramePr>
            <a:graphicFrameLocks noGrp="1"/>
          </p:cNvGraphicFramePr>
          <p:nvPr>
            <p:ph idx="1"/>
          </p:nvPr>
        </p:nvGraphicFramePr>
        <p:xfrm>
          <a:off x="726808" y="1716838"/>
          <a:ext cx="11650289" cy="4592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2">
            <a:extLst>
              <a:ext uri="{FF2B5EF4-FFF2-40B4-BE49-F238E27FC236}">
                <a16:creationId xmlns:a16="http://schemas.microsoft.com/office/drawing/2014/main" id="{56D7E2BD-BC98-ED76-D8F8-85D2BB9D22FE}"/>
              </a:ext>
            </a:extLst>
          </p:cNvPr>
          <p:cNvCxnSpPr>
            <a:cxnSpLocks/>
          </p:cNvCxnSpPr>
          <p:nvPr/>
        </p:nvCxnSpPr>
        <p:spPr>
          <a:xfrm flipH="1">
            <a:off x="2211355" y="6511563"/>
            <a:ext cx="93772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13">
            <a:extLst>
              <a:ext uri="{FF2B5EF4-FFF2-40B4-BE49-F238E27FC236}">
                <a16:creationId xmlns:a16="http://schemas.microsoft.com/office/drawing/2014/main" id="{A3C06289-8DE1-6545-28CF-9C22576DEDA3}"/>
              </a:ext>
            </a:extLst>
          </p:cNvPr>
          <p:cNvSpPr>
            <a:spLocks noGrp="1"/>
          </p:cNvSpPr>
          <p:nvPr>
            <p:ph type="sldNum" sz="quarter" idx="12"/>
          </p:nvPr>
        </p:nvSpPr>
        <p:spPr>
          <a:xfrm>
            <a:off x="11659321" y="6309989"/>
            <a:ext cx="347582" cy="403148"/>
          </a:xfrm>
        </p:spPr>
        <p:txBody>
          <a:bodyPr/>
          <a:lstStyle/>
          <a:p>
            <a:fld id="{7018E815-6CF9-4663-B367-1F210EBF2DA9}" type="slidenum">
              <a:rPr lang="en-US" smtClean="0"/>
              <a:pPr/>
              <a:t>29</a:t>
            </a:fld>
            <a:endParaRPr lang="en-US"/>
          </a:p>
        </p:txBody>
      </p:sp>
      <p:pic>
        <p:nvPicPr>
          <p:cNvPr id="7" name="Imagen 6">
            <a:extLst>
              <a:ext uri="{FF2B5EF4-FFF2-40B4-BE49-F238E27FC236}">
                <a16:creationId xmlns:a16="http://schemas.microsoft.com/office/drawing/2014/main" id="{EA363127-7688-8969-0113-6175FB4AB5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097" y="5904892"/>
            <a:ext cx="1591160" cy="874752"/>
          </a:xfrm>
          <a:prstGeom prst="rect">
            <a:avLst/>
          </a:prstGeom>
        </p:spPr>
      </p:pic>
    </p:spTree>
    <p:extLst>
      <p:ext uri="{BB962C8B-B14F-4D97-AF65-F5344CB8AC3E}">
        <p14:creationId xmlns:p14="http://schemas.microsoft.com/office/powerpoint/2010/main" val="10031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11">
            <a:extLst>
              <a:ext uri="{FF2B5EF4-FFF2-40B4-BE49-F238E27FC236}">
                <a16:creationId xmlns:a16="http://schemas.microsoft.com/office/drawing/2014/main" id="{6939F1B7-F90E-4577-8FED-96357CC4F2B7}"/>
              </a:ext>
            </a:extLst>
          </p:cNvPr>
          <p:cNvSpPr>
            <a:spLocks noChangeShapeType="1"/>
          </p:cNvSpPr>
          <p:nvPr/>
        </p:nvSpPr>
        <p:spPr bwMode="auto">
          <a:xfrm flipV="1">
            <a:off x="8794750" y="2319972"/>
            <a:ext cx="0" cy="844550"/>
          </a:xfrm>
          <a:prstGeom prst="line">
            <a:avLst/>
          </a:prstGeom>
          <a:noFill/>
          <a:ln w="22225" cap="rnd">
            <a:solidFill>
              <a:schemeClr val="bg2">
                <a:lumMod val="85000"/>
              </a:schemeClr>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UA"/>
          </a:p>
        </p:txBody>
      </p:sp>
      <p:sp>
        <p:nvSpPr>
          <p:cNvPr id="12" name="Line 12">
            <a:extLst>
              <a:ext uri="{FF2B5EF4-FFF2-40B4-BE49-F238E27FC236}">
                <a16:creationId xmlns:a16="http://schemas.microsoft.com/office/drawing/2014/main" id="{A390853C-3F04-42CA-8907-E71B1A0C6C25}"/>
              </a:ext>
            </a:extLst>
          </p:cNvPr>
          <p:cNvSpPr>
            <a:spLocks noChangeShapeType="1"/>
          </p:cNvSpPr>
          <p:nvPr/>
        </p:nvSpPr>
        <p:spPr bwMode="auto">
          <a:xfrm flipV="1">
            <a:off x="7651750" y="3462972"/>
            <a:ext cx="0" cy="841375"/>
          </a:xfrm>
          <a:prstGeom prst="line">
            <a:avLst/>
          </a:prstGeom>
          <a:noFill/>
          <a:ln w="22225" cap="rnd">
            <a:solidFill>
              <a:schemeClr val="bg2">
                <a:lumMod val="85000"/>
              </a:schemeClr>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UA"/>
          </a:p>
        </p:txBody>
      </p:sp>
      <p:sp>
        <p:nvSpPr>
          <p:cNvPr id="13" name="Line 13">
            <a:extLst>
              <a:ext uri="{FF2B5EF4-FFF2-40B4-BE49-F238E27FC236}">
                <a16:creationId xmlns:a16="http://schemas.microsoft.com/office/drawing/2014/main" id="{6F7A9498-D065-4619-9D31-15F968DA1F9E}"/>
              </a:ext>
            </a:extLst>
          </p:cNvPr>
          <p:cNvSpPr>
            <a:spLocks noChangeShapeType="1"/>
          </p:cNvSpPr>
          <p:nvPr/>
        </p:nvSpPr>
        <p:spPr bwMode="auto">
          <a:xfrm flipV="1">
            <a:off x="6094413" y="3882072"/>
            <a:ext cx="0" cy="841375"/>
          </a:xfrm>
          <a:prstGeom prst="line">
            <a:avLst/>
          </a:prstGeom>
          <a:noFill/>
          <a:ln w="22225" cap="rnd">
            <a:solidFill>
              <a:schemeClr val="bg2">
                <a:lumMod val="85000"/>
              </a:schemeClr>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UA"/>
          </a:p>
        </p:txBody>
      </p:sp>
      <p:sp>
        <p:nvSpPr>
          <p:cNvPr id="14" name="Line 14">
            <a:extLst>
              <a:ext uri="{FF2B5EF4-FFF2-40B4-BE49-F238E27FC236}">
                <a16:creationId xmlns:a16="http://schemas.microsoft.com/office/drawing/2014/main" id="{F9A97BBF-AFF9-4BDB-ADC6-13C0E47E3CFC}"/>
              </a:ext>
            </a:extLst>
          </p:cNvPr>
          <p:cNvSpPr>
            <a:spLocks noChangeShapeType="1"/>
          </p:cNvSpPr>
          <p:nvPr/>
        </p:nvSpPr>
        <p:spPr bwMode="auto">
          <a:xfrm flipV="1">
            <a:off x="4532313" y="3462972"/>
            <a:ext cx="0" cy="841375"/>
          </a:xfrm>
          <a:prstGeom prst="line">
            <a:avLst/>
          </a:prstGeom>
          <a:noFill/>
          <a:ln w="22225" cap="rnd">
            <a:solidFill>
              <a:schemeClr val="bg2">
                <a:lumMod val="85000"/>
              </a:schemeClr>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UA"/>
          </a:p>
        </p:txBody>
      </p:sp>
      <p:sp>
        <p:nvSpPr>
          <p:cNvPr id="15" name="Line 15">
            <a:extLst>
              <a:ext uri="{FF2B5EF4-FFF2-40B4-BE49-F238E27FC236}">
                <a16:creationId xmlns:a16="http://schemas.microsoft.com/office/drawing/2014/main" id="{DA5BE4CD-916A-4D3D-BDF6-71024582CF99}"/>
              </a:ext>
            </a:extLst>
          </p:cNvPr>
          <p:cNvSpPr>
            <a:spLocks noChangeShapeType="1"/>
          </p:cNvSpPr>
          <p:nvPr/>
        </p:nvSpPr>
        <p:spPr bwMode="auto">
          <a:xfrm flipV="1">
            <a:off x="3394075" y="2319972"/>
            <a:ext cx="0" cy="841375"/>
          </a:xfrm>
          <a:prstGeom prst="line">
            <a:avLst/>
          </a:prstGeom>
          <a:noFill/>
          <a:ln w="22225" cap="rnd">
            <a:solidFill>
              <a:schemeClr val="bg2">
                <a:lumMod val="85000"/>
              </a:schemeClr>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UA"/>
          </a:p>
        </p:txBody>
      </p:sp>
      <p:grpSp>
        <p:nvGrpSpPr>
          <p:cNvPr id="2" name="Group 1">
            <a:extLst>
              <a:ext uri="{FF2B5EF4-FFF2-40B4-BE49-F238E27FC236}">
                <a16:creationId xmlns:a16="http://schemas.microsoft.com/office/drawing/2014/main" id="{066FDF25-0261-4D9F-9CC7-36E20659F459}"/>
              </a:ext>
            </a:extLst>
          </p:cNvPr>
          <p:cNvGrpSpPr/>
          <p:nvPr/>
        </p:nvGrpSpPr>
        <p:grpSpPr>
          <a:xfrm>
            <a:off x="3459163" y="2300922"/>
            <a:ext cx="5270500" cy="1450976"/>
            <a:chOff x="3459163" y="1376362"/>
            <a:chExt cx="5270500" cy="1450976"/>
          </a:xfrm>
        </p:grpSpPr>
        <p:sp>
          <p:nvSpPr>
            <p:cNvPr id="16" name="Freeform 16">
              <a:extLst>
                <a:ext uri="{FF2B5EF4-FFF2-40B4-BE49-F238E27FC236}">
                  <a16:creationId xmlns:a16="http://schemas.microsoft.com/office/drawing/2014/main" id="{BE79B0AF-2B99-4E43-B7E5-2FB44F5CE3F4}"/>
                </a:ext>
              </a:extLst>
            </p:cNvPr>
            <p:cNvSpPr>
              <a:spLocks/>
            </p:cNvSpPr>
            <p:nvPr/>
          </p:nvSpPr>
          <p:spPr bwMode="auto">
            <a:xfrm>
              <a:off x="3459163" y="1376362"/>
              <a:ext cx="966788" cy="966788"/>
            </a:xfrm>
            <a:custGeom>
              <a:avLst/>
              <a:gdLst>
                <a:gd name="T0" fmla="*/ 254 w 254"/>
                <a:gd name="T1" fmla="*/ 254 h 254"/>
                <a:gd name="T2" fmla="*/ 0 w 254"/>
                <a:gd name="T3" fmla="*/ 0 h 254"/>
              </a:gdLst>
              <a:ahLst/>
              <a:cxnLst>
                <a:cxn ang="0">
                  <a:pos x="T0" y="T1"/>
                </a:cxn>
                <a:cxn ang="0">
                  <a:pos x="T2" y="T3"/>
                </a:cxn>
              </a:cxnLst>
              <a:rect l="0" t="0" r="r" b="b"/>
              <a:pathLst>
                <a:path w="254" h="254">
                  <a:moveTo>
                    <a:pt x="254" y="254"/>
                  </a:moveTo>
                  <a:cubicBezTo>
                    <a:pt x="152" y="189"/>
                    <a:pt x="65" y="103"/>
                    <a:pt x="0" y="0"/>
                  </a:cubicBezTo>
                </a:path>
              </a:pathLst>
            </a:custGeom>
            <a:noFill/>
            <a:ln w="22225" cap="rnd">
              <a:solidFill>
                <a:schemeClr val="bg2">
                  <a:lumMod val="85000"/>
                </a:schemeClr>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UA"/>
            </a:p>
          </p:txBody>
        </p:sp>
        <p:sp>
          <p:nvSpPr>
            <p:cNvPr id="17" name="Freeform 17">
              <a:extLst>
                <a:ext uri="{FF2B5EF4-FFF2-40B4-BE49-F238E27FC236}">
                  <a16:creationId xmlns:a16="http://schemas.microsoft.com/office/drawing/2014/main" id="{221453E0-60D8-40A9-983D-063886BC4F8E}"/>
                </a:ext>
              </a:extLst>
            </p:cNvPr>
            <p:cNvSpPr>
              <a:spLocks/>
            </p:cNvSpPr>
            <p:nvPr/>
          </p:nvSpPr>
          <p:spPr bwMode="auto">
            <a:xfrm>
              <a:off x="4646613" y="2473325"/>
              <a:ext cx="1317625" cy="350838"/>
            </a:xfrm>
            <a:custGeom>
              <a:avLst/>
              <a:gdLst>
                <a:gd name="T0" fmla="*/ 346 w 346"/>
                <a:gd name="T1" fmla="*/ 92 h 92"/>
                <a:gd name="T2" fmla="*/ 0 w 346"/>
                <a:gd name="T3" fmla="*/ 0 h 92"/>
              </a:gdLst>
              <a:ahLst/>
              <a:cxnLst>
                <a:cxn ang="0">
                  <a:pos x="T0" y="T1"/>
                </a:cxn>
                <a:cxn ang="0">
                  <a:pos x="T2" y="T3"/>
                </a:cxn>
              </a:cxnLst>
              <a:rect l="0" t="0" r="r" b="b"/>
              <a:pathLst>
                <a:path w="346" h="92">
                  <a:moveTo>
                    <a:pt x="346" y="92"/>
                  </a:moveTo>
                  <a:cubicBezTo>
                    <a:pt x="222" y="87"/>
                    <a:pt x="104" y="54"/>
                    <a:pt x="0" y="0"/>
                  </a:cubicBezTo>
                </a:path>
              </a:pathLst>
            </a:custGeom>
            <a:noFill/>
            <a:ln w="22225" cap="rnd">
              <a:solidFill>
                <a:schemeClr val="bg2">
                  <a:lumMod val="85000"/>
                </a:schemeClr>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UA"/>
            </a:p>
          </p:txBody>
        </p:sp>
        <p:sp>
          <p:nvSpPr>
            <p:cNvPr id="18" name="Freeform 18">
              <a:extLst>
                <a:ext uri="{FF2B5EF4-FFF2-40B4-BE49-F238E27FC236}">
                  <a16:creationId xmlns:a16="http://schemas.microsoft.com/office/drawing/2014/main" id="{9B2AEB53-17D0-4C9C-A338-DBB976417A6B}"/>
                </a:ext>
              </a:extLst>
            </p:cNvPr>
            <p:cNvSpPr>
              <a:spLocks/>
            </p:cNvSpPr>
            <p:nvPr/>
          </p:nvSpPr>
          <p:spPr bwMode="auto">
            <a:xfrm>
              <a:off x="6219825" y="2473325"/>
              <a:ext cx="1322388" cy="354013"/>
            </a:xfrm>
            <a:custGeom>
              <a:avLst/>
              <a:gdLst>
                <a:gd name="T0" fmla="*/ 347 w 347"/>
                <a:gd name="T1" fmla="*/ 0 h 93"/>
                <a:gd name="T2" fmla="*/ 0 w 347"/>
                <a:gd name="T3" fmla="*/ 93 h 93"/>
              </a:gdLst>
              <a:ahLst/>
              <a:cxnLst>
                <a:cxn ang="0">
                  <a:pos x="T0" y="T1"/>
                </a:cxn>
                <a:cxn ang="0">
                  <a:pos x="T2" y="T3"/>
                </a:cxn>
              </a:cxnLst>
              <a:rect l="0" t="0" r="r" b="b"/>
              <a:pathLst>
                <a:path w="347" h="93">
                  <a:moveTo>
                    <a:pt x="347" y="0"/>
                  </a:moveTo>
                  <a:cubicBezTo>
                    <a:pt x="243" y="55"/>
                    <a:pt x="125" y="88"/>
                    <a:pt x="0" y="93"/>
                  </a:cubicBezTo>
                </a:path>
              </a:pathLst>
            </a:custGeom>
            <a:noFill/>
            <a:ln w="22225" cap="rnd">
              <a:solidFill>
                <a:schemeClr val="bg2">
                  <a:lumMod val="85000"/>
                </a:schemeClr>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UA"/>
            </a:p>
          </p:txBody>
        </p:sp>
        <p:sp>
          <p:nvSpPr>
            <p:cNvPr id="19" name="Freeform 19">
              <a:extLst>
                <a:ext uri="{FF2B5EF4-FFF2-40B4-BE49-F238E27FC236}">
                  <a16:creationId xmlns:a16="http://schemas.microsoft.com/office/drawing/2014/main" id="{1AA320B8-2051-4215-89A3-4FC0D9673C42}"/>
                </a:ext>
              </a:extLst>
            </p:cNvPr>
            <p:cNvSpPr>
              <a:spLocks/>
            </p:cNvSpPr>
            <p:nvPr/>
          </p:nvSpPr>
          <p:spPr bwMode="auto">
            <a:xfrm>
              <a:off x="7762875" y="1379537"/>
              <a:ext cx="966788" cy="963613"/>
            </a:xfrm>
            <a:custGeom>
              <a:avLst/>
              <a:gdLst>
                <a:gd name="T0" fmla="*/ 254 w 254"/>
                <a:gd name="T1" fmla="*/ 0 h 253"/>
                <a:gd name="T2" fmla="*/ 0 w 254"/>
                <a:gd name="T3" fmla="*/ 253 h 253"/>
              </a:gdLst>
              <a:ahLst/>
              <a:cxnLst>
                <a:cxn ang="0">
                  <a:pos x="T0" y="T1"/>
                </a:cxn>
                <a:cxn ang="0">
                  <a:pos x="T2" y="T3"/>
                </a:cxn>
              </a:cxnLst>
              <a:rect l="0" t="0" r="r" b="b"/>
              <a:pathLst>
                <a:path w="254" h="253">
                  <a:moveTo>
                    <a:pt x="254" y="0"/>
                  </a:moveTo>
                  <a:cubicBezTo>
                    <a:pt x="189" y="102"/>
                    <a:pt x="102" y="189"/>
                    <a:pt x="0" y="253"/>
                  </a:cubicBezTo>
                </a:path>
              </a:pathLst>
            </a:custGeom>
            <a:noFill/>
            <a:ln w="22225" cap="rnd">
              <a:solidFill>
                <a:schemeClr val="bg2">
                  <a:lumMod val="85000"/>
                </a:schemeClr>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UA"/>
            </a:p>
          </p:txBody>
        </p:sp>
      </p:grpSp>
      <p:sp>
        <p:nvSpPr>
          <p:cNvPr id="20" name="Oval 20">
            <a:extLst>
              <a:ext uri="{FF2B5EF4-FFF2-40B4-BE49-F238E27FC236}">
                <a16:creationId xmlns:a16="http://schemas.microsoft.com/office/drawing/2014/main" id="{4B2B464D-686C-440A-8777-0219C891E27A}"/>
              </a:ext>
            </a:extLst>
          </p:cNvPr>
          <p:cNvSpPr>
            <a:spLocks noChangeArrowheads="1"/>
          </p:cNvSpPr>
          <p:nvPr/>
        </p:nvSpPr>
        <p:spPr bwMode="auto">
          <a:xfrm>
            <a:off x="8707438" y="2105660"/>
            <a:ext cx="174625" cy="176213"/>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21" name="Oval 21">
            <a:extLst>
              <a:ext uri="{FF2B5EF4-FFF2-40B4-BE49-F238E27FC236}">
                <a16:creationId xmlns:a16="http://schemas.microsoft.com/office/drawing/2014/main" id="{D620A7F8-8B13-494C-90BA-3A24C2AF99EA}"/>
              </a:ext>
            </a:extLst>
          </p:cNvPr>
          <p:cNvSpPr>
            <a:spLocks noChangeArrowheads="1"/>
          </p:cNvSpPr>
          <p:nvPr/>
        </p:nvSpPr>
        <p:spPr bwMode="auto">
          <a:xfrm>
            <a:off x="7564438" y="3245485"/>
            <a:ext cx="179388" cy="179388"/>
          </a:xfrm>
          <a:prstGeom prst="ellipse">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22" name="Oval 22">
            <a:extLst>
              <a:ext uri="{FF2B5EF4-FFF2-40B4-BE49-F238E27FC236}">
                <a16:creationId xmlns:a16="http://schemas.microsoft.com/office/drawing/2014/main" id="{E0005247-2147-40E7-8B56-700A6556D23D}"/>
              </a:ext>
            </a:extLst>
          </p:cNvPr>
          <p:cNvSpPr>
            <a:spLocks noChangeArrowheads="1"/>
          </p:cNvSpPr>
          <p:nvPr/>
        </p:nvSpPr>
        <p:spPr bwMode="auto">
          <a:xfrm>
            <a:off x="6002338" y="3664585"/>
            <a:ext cx="179388" cy="179388"/>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23" name="Oval 23">
            <a:extLst>
              <a:ext uri="{FF2B5EF4-FFF2-40B4-BE49-F238E27FC236}">
                <a16:creationId xmlns:a16="http://schemas.microsoft.com/office/drawing/2014/main" id="{0F942C7F-AC79-4C9A-961B-B990CB862A92}"/>
              </a:ext>
            </a:extLst>
          </p:cNvPr>
          <p:cNvSpPr>
            <a:spLocks noChangeArrowheads="1"/>
          </p:cNvSpPr>
          <p:nvPr/>
        </p:nvSpPr>
        <p:spPr bwMode="auto">
          <a:xfrm>
            <a:off x="4445000" y="3245485"/>
            <a:ext cx="179388" cy="17938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24" name="Oval 24">
            <a:extLst>
              <a:ext uri="{FF2B5EF4-FFF2-40B4-BE49-F238E27FC236}">
                <a16:creationId xmlns:a16="http://schemas.microsoft.com/office/drawing/2014/main" id="{99F892E5-8E83-4D28-B9A2-A4C2BF572060}"/>
              </a:ext>
            </a:extLst>
          </p:cNvPr>
          <p:cNvSpPr>
            <a:spLocks noChangeArrowheads="1"/>
          </p:cNvSpPr>
          <p:nvPr/>
        </p:nvSpPr>
        <p:spPr bwMode="auto">
          <a:xfrm>
            <a:off x="3306763" y="2105660"/>
            <a:ext cx="174625" cy="1762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35" name="Oval 35">
            <a:extLst>
              <a:ext uri="{FF2B5EF4-FFF2-40B4-BE49-F238E27FC236}">
                <a16:creationId xmlns:a16="http://schemas.microsoft.com/office/drawing/2014/main" id="{765A5C78-4511-4B0D-A6B7-44A01AD4D2BA}"/>
              </a:ext>
            </a:extLst>
          </p:cNvPr>
          <p:cNvSpPr>
            <a:spLocks noChangeArrowheads="1"/>
          </p:cNvSpPr>
          <p:nvPr/>
        </p:nvSpPr>
        <p:spPr bwMode="auto">
          <a:xfrm>
            <a:off x="3394075" y="-1849334"/>
            <a:ext cx="5400675" cy="5400675"/>
          </a:xfrm>
          <a:prstGeom prst="ellipse">
            <a:avLst/>
          </a:prstGeom>
          <a:solidFill>
            <a:schemeClr val="bg2"/>
          </a:solidFill>
          <a:ln>
            <a:noFill/>
          </a:ln>
          <a:effectLst>
            <a:outerShdw blurRad="190500" dist="254000" algn="ctr" rotWithShape="0">
              <a:prstClr val="black">
                <a:alpha val="4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00" tIns="360000" rIns="252000" bIns="45720" numCol="1" spcCol="0" rtlCol="0" fromWordArt="0" anchor="t" anchorCtr="0" forceAA="0" compatLnSpc="1">
            <a:prstTxWarp prst="textNoShape">
              <a:avLst/>
            </a:prstTxWarp>
            <a:noAutofit/>
          </a:bodyPr>
          <a:lstStyle/>
          <a:p>
            <a:pPr>
              <a:spcBef>
                <a:spcPts val="1200"/>
              </a:spcBef>
            </a:pPr>
            <a:endParaRPr lang="ru-UA" sz="1400">
              <a:solidFill>
                <a:schemeClr val="lt1"/>
              </a:solidFill>
            </a:endParaRPr>
          </a:p>
        </p:txBody>
      </p:sp>
      <p:grpSp>
        <p:nvGrpSpPr>
          <p:cNvPr id="3" name="Group 2">
            <a:extLst>
              <a:ext uri="{FF2B5EF4-FFF2-40B4-BE49-F238E27FC236}">
                <a16:creationId xmlns:a16="http://schemas.microsoft.com/office/drawing/2014/main" id="{CB639DBB-9E40-46F0-A4BD-15C934C390DA}"/>
              </a:ext>
            </a:extLst>
          </p:cNvPr>
          <p:cNvGrpSpPr/>
          <p:nvPr/>
        </p:nvGrpSpPr>
        <p:grpSpPr>
          <a:xfrm>
            <a:off x="2860675" y="3234372"/>
            <a:ext cx="1066800" cy="1066800"/>
            <a:chOff x="2860675" y="2309812"/>
            <a:chExt cx="1066800" cy="1066800"/>
          </a:xfrm>
        </p:grpSpPr>
        <p:sp>
          <p:nvSpPr>
            <p:cNvPr id="25" name="Oval 25">
              <a:extLst>
                <a:ext uri="{FF2B5EF4-FFF2-40B4-BE49-F238E27FC236}">
                  <a16:creationId xmlns:a16="http://schemas.microsoft.com/office/drawing/2014/main" id="{FEA55A2F-6D6C-4E30-975F-7A04F58087CA}"/>
                </a:ext>
              </a:extLst>
            </p:cNvPr>
            <p:cNvSpPr>
              <a:spLocks noChangeArrowheads="1"/>
            </p:cNvSpPr>
            <p:nvPr/>
          </p:nvSpPr>
          <p:spPr bwMode="auto">
            <a:xfrm>
              <a:off x="2860675" y="2309812"/>
              <a:ext cx="1066800" cy="10668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nvGrpSpPr>
            <p:cNvPr id="54" name="Group 53">
              <a:extLst>
                <a:ext uri="{FF2B5EF4-FFF2-40B4-BE49-F238E27FC236}">
                  <a16:creationId xmlns:a16="http://schemas.microsoft.com/office/drawing/2014/main" id="{7D00BF7B-6118-4816-97FF-77AB32F4022A}"/>
                </a:ext>
              </a:extLst>
            </p:cNvPr>
            <p:cNvGrpSpPr/>
            <p:nvPr/>
          </p:nvGrpSpPr>
          <p:grpSpPr>
            <a:xfrm>
              <a:off x="2966732" y="2405633"/>
              <a:ext cx="806655" cy="806655"/>
              <a:chOff x="7006593" y="2246842"/>
              <a:chExt cx="1072619" cy="1072619"/>
            </a:xfrm>
            <a:effectLst>
              <a:outerShdw blurRad="152400" dist="88900" dir="2700000" algn="tl" rotWithShape="0">
                <a:prstClr val="black">
                  <a:alpha val="24000"/>
                </a:prstClr>
              </a:outerShdw>
            </a:effectLst>
          </p:grpSpPr>
          <p:sp>
            <p:nvSpPr>
              <p:cNvPr id="55" name="Oval 54">
                <a:extLst>
                  <a:ext uri="{FF2B5EF4-FFF2-40B4-BE49-F238E27FC236}">
                    <a16:creationId xmlns:a16="http://schemas.microsoft.com/office/drawing/2014/main" id="{15B44BB6-1271-4B97-AB2E-E227EDEC4C05}"/>
                  </a:ext>
                </a:extLst>
              </p:cNvPr>
              <p:cNvSpPr>
                <a:spLocks noChangeArrowheads="1"/>
              </p:cNvSpPr>
              <p:nvPr/>
            </p:nvSpPr>
            <p:spPr bwMode="auto">
              <a:xfrm>
                <a:off x="7088188" y="2349500"/>
                <a:ext cx="939800" cy="939800"/>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56" name="Oval 55">
                <a:extLst>
                  <a:ext uri="{FF2B5EF4-FFF2-40B4-BE49-F238E27FC236}">
                    <a16:creationId xmlns:a16="http://schemas.microsoft.com/office/drawing/2014/main" id="{27EEFC14-6A2B-4222-92AA-F20E84AD424F}"/>
                  </a:ext>
                </a:extLst>
              </p:cNvPr>
              <p:cNvSpPr/>
              <p:nvPr/>
            </p:nvSpPr>
            <p:spPr>
              <a:xfrm>
                <a:off x="7091101" y="2346062"/>
                <a:ext cx="962845" cy="962845"/>
              </a:xfrm>
              <a:prstGeom prst="ellipse">
                <a:avLst/>
              </a:prstGeom>
              <a:gradFill>
                <a:gsLst>
                  <a:gs pos="0">
                    <a:schemeClr val="bg2"/>
                  </a:gs>
                  <a:gs pos="100000">
                    <a:schemeClr val="bg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57" name="Oval 56">
                <a:extLst>
                  <a:ext uri="{FF2B5EF4-FFF2-40B4-BE49-F238E27FC236}">
                    <a16:creationId xmlns:a16="http://schemas.microsoft.com/office/drawing/2014/main" id="{5A68A438-0546-4019-93C6-F413AAF4A771}"/>
                  </a:ext>
                </a:extLst>
              </p:cNvPr>
              <p:cNvSpPr/>
              <p:nvPr/>
            </p:nvSpPr>
            <p:spPr>
              <a:xfrm>
                <a:off x="7006593" y="2246842"/>
                <a:ext cx="1072619" cy="1072619"/>
              </a:xfrm>
              <a:prstGeom prst="ellipse">
                <a:avLst/>
              </a:prstGeom>
              <a:solidFill>
                <a:schemeClr val="bg2"/>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grpSp>
        <p:nvGrpSpPr>
          <p:cNvPr id="4" name="Group 3">
            <a:extLst>
              <a:ext uri="{FF2B5EF4-FFF2-40B4-BE49-F238E27FC236}">
                <a16:creationId xmlns:a16="http://schemas.microsoft.com/office/drawing/2014/main" id="{BB9E6785-1F6F-4EA7-B53B-4621DF7F18F7}"/>
              </a:ext>
            </a:extLst>
          </p:cNvPr>
          <p:cNvGrpSpPr/>
          <p:nvPr/>
        </p:nvGrpSpPr>
        <p:grpSpPr>
          <a:xfrm>
            <a:off x="3998913" y="4372610"/>
            <a:ext cx="1069975" cy="1071563"/>
            <a:chOff x="3998913" y="3448050"/>
            <a:chExt cx="1069975" cy="1071563"/>
          </a:xfrm>
        </p:grpSpPr>
        <p:sp>
          <p:nvSpPr>
            <p:cNvPr id="26" name="Oval 26">
              <a:extLst>
                <a:ext uri="{FF2B5EF4-FFF2-40B4-BE49-F238E27FC236}">
                  <a16:creationId xmlns:a16="http://schemas.microsoft.com/office/drawing/2014/main" id="{C7304CC2-287B-4431-BE7D-8053DCCE6485}"/>
                </a:ext>
              </a:extLst>
            </p:cNvPr>
            <p:cNvSpPr>
              <a:spLocks noChangeArrowheads="1"/>
            </p:cNvSpPr>
            <p:nvPr/>
          </p:nvSpPr>
          <p:spPr bwMode="auto">
            <a:xfrm>
              <a:off x="3998913" y="3448050"/>
              <a:ext cx="1069975" cy="1071563"/>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nvGrpSpPr>
            <p:cNvPr id="58" name="Group 57">
              <a:extLst>
                <a:ext uri="{FF2B5EF4-FFF2-40B4-BE49-F238E27FC236}">
                  <a16:creationId xmlns:a16="http://schemas.microsoft.com/office/drawing/2014/main" id="{6296A3D0-2C6B-48B4-80DD-986446338155}"/>
                </a:ext>
              </a:extLst>
            </p:cNvPr>
            <p:cNvGrpSpPr/>
            <p:nvPr/>
          </p:nvGrpSpPr>
          <p:grpSpPr>
            <a:xfrm>
              <a:off x="4117976" y="3551033"/>
              <a:ext cx="806655" cy="806655"/>
              <a:chOff x="7017281" y="2258750"/>
              <a:chExt cx="1072619" cy="1072619"/>
            </a:xfrm>
            <a:effectLst>
              <a:outerShdw blurRad="152400" dist="88900" dir="2700000" algn="tl" rotWithShape="0">
                <a:prstClr val="black">
                  <a:alpha val="24000"/>
                </a:prstClr>
              </a:outerShdw>
            </a:effectLst>
          </p:grpSpPr>
          <p:sp>
            <p:nvSpPr>
              <p:cNvPr id="59" name="Oval 58">
                <a:extLst>
                  <a:ext uri="{FF2B5EF4-FFF2-40B4-BE49-F238E27FC236}">
                    <a16:creationId xmlns:a16="http://schemas.microsoft.com/office/drawing/2014/main" id="{0EEA16AF-7C55-4FB8-9EC6-075CD9F1E7C9}"/>
                  </a:ext>
                </a:extLst>
              </p:cNvPr>
              <p:cNvSpPr>
                <a:spLocks noChangeArrowheads="1"/>
              </p:cNvSpPr>
              <p:nvPr/>
            </p:nvSpPr>
            <p:spPr bwMode="auto">
              <a:xfrm>
                <a:off x="7088188" y="2349500"/>
                <a:ext cx="939800" cy="939800"/>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60" name="Oval 59">
                <a:extLst>
                  <a:ext uri="{FF2B5EF4-FFF2-40B4-BE49-F238E27FC236}">
                    <a16:creationId xmlns:a16="http://schemas.microsoft.com/office/drawing/2014/main" id="{19DCFC97-BEF7-491E-B587-F7B79A07230A}"/>
                  </a:ext>
                </a:extLst>
              </p:cNvPr>
              <p:cNvSpPr/>
              <p:nvPr/>
            </p:nvSpPr>
            <p:spPr>
              <a:xfrm>
                <a:off x="7091101" y="2346062"/>
                <a:ext cx="962845" cy="962845"/>
              </a:xfrm>
              <a:prstGeom prst="ellipse">
                <a:avLst/>
              </a:prstGeom>
              <a:gradFill>
                <a:gsLst>
                  <a:gs pos="0">
                    <a:schemeClr val="bg2"/>
                  </a:gs>
                  <a:gs pos="100000">
                    <a:schemeClr val="bg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61" name="Oval 60">
                <a:extLst>
                  <a:ext uri="{FF2B5EF4-FFF2-40B4-BE49-F238E27FC236}">
                    <a16:creationId xmlns:a16="http://schemas.microsoft.com/office/drawing/2014/main" id="{01259218-C84D-4D15-8BA4-D4CB1FC9BD86}"/>
                  </a:ext>
                </a:extLst>
              </p:cNvPr>
              <p:cNvSpPr/>
              <p:nvPr/>
            </p:nvSpPr>
            <p:spPr>
              <a:xfrm>
                <a:off x="7017281" y="2258750"/>
                <a:ext cx="1072619" cy="1072619"/>
              </a:xfrm>
              <a:prstGeom prst="ellipse">
                <a:avLst/>
              </a:prstGeom>
              <a:solidFill>
                <a:schemeClr val="bg2"/>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grpSp>
        <p:nvGrpSpPr>
          <p:cNvPr id="5" name="Group 4">
            <a:extLst>
              <a:ext uri="{FF2B5EF4-FFF2-40B4-BE49-F238E27FC236}">
                <a16:creationId xmlns:a16="http://schemas.microsoft.com/office/drawing/2014/main" id="{C3150BA6-024C-4B0D-8AB9-1FAA899F2410}"/>
              </a:ext>
            </a:extLst>
          </p:cNvPr>
          <p:cNvGrpSpPr/>
          <p:nvPr/>
        </p:nvGrpSpPr>
        <p:grpSpPr>
          <a:xfrm>
            <a:off x="5561013" y="4791710"/>
            <a:ext cx="1066800" cy="1071563"/>
            <a:chOff x="5561013" y="3867150"/>
            <a:chExt cx="1066800" cy="1071563"/>
          </a:xfrm>
        </p:grpSpPr>
        <p:sp>
          <p:nvSpPr>
            <p:cNvPr id="27" name="Oval 27">
              <a:extLst>
                <a:ext uri="{FF2B5EF4-FFF2-40B4-BE49-F238E27FC236}">
                  <a16:creationId xmlns:a16="http://schemas.microsoft.com/office/drawing/2014/main" id="{33CB0695-6932-4BE3-932B-66D225953179}"/>
                </a:ext>
              </a:extLst>
            </p:cNvPr>
            <p:cNvSpPr>
              <a:spLocks noChangeArrowheads="1"/>
            </p:cNvSpPr>
            <p:nvPr/>
          </p:nvSpPr>
          <p:spPr bwMode="auto">
            <a:xfrm>
              <a:off x="5561013" y="3867150"/>
              <a:ext cx="1066800" cy="107156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nvGrpSpPr>
            <p:cNvPr id="62" name="Group 61">
              <a:extLst>
                <a:ext uri="{FF2B5EF4-FFF2-40B4-BE49-F238E27FC236}">
                  <a16:creationId xmlns:a16="http://schemas.microsoft.com/office/drawing/2014/main" id="{D7D9146F-51EF-4BD0-816D-7E5ADBA859F2}"/>
                </a:ext>
              </a:extLst>
            </p:cNvPr>
            <p:cNvGrpSpPr/>
            <p:nvPr/>
          </p:nvGrpSpPr>
          <p:grpSpPr>
            <a:xfrm>
              <a:off x="5672828" y="3978069"/>
              <a:ext cx="806655" cy="806655"/>
              <a:chOff x="7017281" y="2258750"/>
              <a:chExt cx="1072619" cy="1072619"/>
            </a:xfrm>
            <a:effectLst>
              <a:outerShdw blurRad="152400" dist="88900" dir="2700000" algn="tl" rotWithShape="0">
                <a:prstClr val="black">
                  <a:alpha val="24000"/>
                </a:prstClr>
              </a:outerShdw>
            </a:effectLst>
          </p:grpSpPr>
          <p:sp>
            <p:nvSpPr>
              <p:cNvPr id="63" name="Oval 62">
                <a:extLst>
                  <a:ext uri="{FF2B5EF4-FFF2-40B4-BE49-F238E27FC236}">
                    <a16:creationId xmlns:a16="http://schemas.microsoft.com/office/drawing/2014/main" id="{CC7A1221-1C67-456E-9607-3AFB59BA9B26}"/>
                  </a:ext>
                </a:extLst>
              </p:cNvPr>
              <p:cNvSpPr>
                <a:spLocks noChangeArrowheads="1"/>
              </p:cNvSpPr>
              <p:nvPr/>
            </p:nvSpPr>
            <p:spPr bwMode="auto">
              <a:xfrm>
                <a:off x="7088188" y="2349500"/>
                <a:ext cx="939800" cy="939800"/>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64" name="Oval 63">
                <a:extLst>
                  <a:ext uri="{FF2B5EF4-FFF2-40B4-BE49-F238E27FC236}">
                    <a16:creationId xmlns:a16="http://schemas.microsoft.com/office/drawing/2014/main" id="{F23E6043-8C83-42EF-BE50-A23208FB411E}"/>
                  </a:ext>
                </a:extLst>
              </p:cNvPr>
              <p:cNvSpPr/>
              <p:nvPr/>
            </p:nvSpPr>
            <p:spPr>
              <a:xfrm>
                <a:off x="7091101" y="2346062"/>
                <a:ext cx="962845" cy="962845"/>
              </a:xfrm>
              <a:prstGeom prst="ellipse">
                <a:avLst/>
              </a:prstGeom>
              <a:gradFill>
                <a:gsLst>
                  <a:gs pos="0">
                    <a:schemeClr val="bg2"/>
                  </a:gs>
                  <a:gs pos="100000">
                    <a:schemeClr val="bg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65" name="Oval 64">
                <a:extLst>
                  <a:ext uri="{FF2B5EF4-FFF2-40B4-BE49-F238E27FC236}">
                    <a16:creationId xmlns:a16="http://schemas.microsoft.com/office/drawing/2014/main" id="{6DC555C4-E5FF-43FC-B552-97E989B6C037}"/>
                  </a:ext>
                </a:extLst>
              </p:cNvPr>
              <p:cNvSpPr/>
              <p:nvPr/>
            </p:nvSpPr>
            <p:spPr>
              <a:xfrm>
                <a:off x="7017281" y="2258750"/>
                <a:ext cx="1072619" cy="1072619"/>
              </a:xfrm>
              <a:prstGeom prst="ellipse">
                <a:avLst/>
              </a:prstGeom>
              <a:solidFill>
                <a:schemeClr val="bg2"/>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grpSp>
        <p:nvGrpSpPr>
          <p:cNvPr id="30" name="Group 29">
            <a:extLst>
              <a:ext uri="{FF2B5EF4-FFF2-40B4-BE49-F238E27FC236}">
                <a16:creationId xmlns:a16="http://schemas.microsoft.com/office/drawing/2014/main" id="{3112B759-C103-4734-8AA0-5640552430A5}"/>
              </a:ext>
            </a:extLst>
          </p:cNvPr>
          <p:cNvGrpSpPr/>
          <p:nvPr/>
        </p:nvGrpSpPr>
        <p:grpSpPr>
          <a:xfrm>
            <a:off x="7118350" y="4377372"/>
            <a:ext cx="1066800" cy="1066800"/>
            <a:chOff x="7118350" y="3452812"/>
            <a:chExt cx="1066800" cy="1066800"/>
          </a:xfrm>
        </p:grpSpPr>
        <p:sp>
          <p:nvSpPr>
            <p:cNvPr id="28" name="Oval 28">
              <a:extLst>
                <a:ext uri="{FF2B5EF4-FFF2-40B4-BE49-F238E27FC236}">
                  <a16:creationId xmlns:a16="http://schemas.microsoft.com/office/drawing/2014/main" id="{BB875869-1A60-4D23-BBAB-9B38B591CF67}"/>
                </a:ext>
              </a:extLst>
            </p:cNvPr>
            <p:cNvSpPr>
              <a:spLocks noChangeArrowheads="1"/>
            </p:cNvSpPr>
            <p:nvPr/>
          </p:nvSpPr>
          <p:spPr bwMode="auto">
            <a:xfrm>
              <a:off x="7118350" y="3452812"/>
              <a:ext cx="1066800" cy="1066800"/>
            </a:xfrm>
            <a:prstGeom prst="ellipse">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nvGrpSpPr>
            <p:cNvPr id="66" name="Group 65">
              <a:extLst>
                <a:ext uri="{FF2B5EF4-FFF2-40B4-BE49-F238E27FC236}">
                  <a16:creationId xmlns:a16="http://schemas.microsoft.com/office/drawing/2014/main" id="{A830289E-2199-4FFF-9A03-5D873C67CD67}"/>
                </a:ext>
              </a:extLst>
            </p:cNvPr>
            <p:cNvGrpSpPr/>
            <p:nvPr/>
          </p:nvGrpSpPr>
          <p:grpSpPr>
            <a:xfrm>
              <a:off x="7242380" y="3562193"/>
              <a:ext cx="806655" cy="806655"/>
              <a:chOff x="7017281" y="2258750"/>
              <a:chExt cx="1072619" cy="1072619"/>
            </a:xfrm>
            <a:effectLst>
              <a:outerShdw blurRad="152400" dist="88900" dir="2700000" algn="tl" rotWithShape="0">
                <a:prstClr val="black">
                  <a:alpha val="24000"/>
                </a:prstClr>
              </a:outerShdw>
            </a:effectLst>
          </p:grpSpPr>
          <p:sp>
            <p:nvSpPr>
              <p:cNvPr id="67" name="Oval 66">
                <a:extLst>
                  <a:ext uri="{FF2B5EF4-FFF2-40B4-BE49-F238E27FC236}">
                    <a16:creationId xmlns:a16="http://schemas.microsoft.com/office/drawing/2014/main" id="{710B909D-0BEC-4AF0-BB8D-A4CCA0968CD7}"/>
                  </a:ext>
                </a:extLst>
              </p:cNvPr>
              <p:cNvSpPr>
                <a:spLocks noChangeArrowheads="1"/>
              </p:cNvSpPr>
              <p:nvPr/>
            </p:nvSpPr>
            <p:spPr bwMode="auto">
              <a:xfrm>
                <a:off x="7088188" y="2349500"/>
                <a:ext cx="939800" cy="939800"/>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68" name="Oval 67">
                <a:extLst>
                  <a:ext uri="{FF2B5EF4-FFF2-40B4-BE49-F238E27FC236}">
                    <a16:creationId xmlns:a16="http://schemas.microsoft.com/office/drawing/2014/main" id="{DA4776EE-4513-49CF-ADE6-DA6228E899A1}"/>
                  </a:ext>
                </a:extLst>
              </p:cNvPr>
              <p:cNvSpPr/>
              <p:nvPr/>
            </p:nvSpPr>
            <p:spPr>
              <a:xfrm>
                <a:off x="7091101" y="2346062"/>
                <a:ext cx="962845" cy="962845"/>
              </a:xfrm>
              <a:prstGeom prst="ellipse">
                <a:avLst/>
              </a:prstGeom>
              <a:gradFill>
                <a:gsLst>
                  <a:gs pos="0">
                    <a:schemeClr val="bg2"/>
                  </a:gs>
                  <a:gs pos="100000">
                    <a:schemeClr val="bg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69" name="Oval 68">
                <a:extLst>
                  <a:ext uri="{FF2B5EF4-FFF2-40B4-BE49-F238E27FC236}">
                    <a16:creationId xmlns:a16="http://schemas.microsoft.com/office/drawing/2014/main" id="{F8D3F683-E6C6-4624-B50C-53B3ADA6C365}"/>
                  </a:ext>
                </a:extLst>
              </p:cNvPr>
              <p:cNvSpPr/>
              <p:nvPr/>
            </p:nvSpPr>
            <p:spPr>
              <a:xfrm>
                <a:off x="7017281" y="2258750"/>
                <a:ext cx="1072619" cy="1072619"/>
              </a:xfrm>
              <a:prstGeom prst="ellipse">
                <a:avLst/>
              </a:prstGeom>
              <a:solidFill>
                <a:schemeClr val="bg2"/>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grpSp>
        <p:nvGrpSpPr>
          <p:cNvPr id="31" name="Group 30">
            <a:extLst>
              <a:ext uri="{FF2B5EF4-FFF2-40B4-BE49-F238E27FC236}">
                <a16:creationId xmlns:a16="http://schemas.microsoft.com/office/drawing/2014/main" id="{711846DB-3E97-4F87-810C-6EC84646FC89}"/>
              </a:ext>
            </a:extLst>
          </p:cNvPr>
          <p:cNvGrpSpPr/>
          <p:nvPr/>
        </p:nvGrpSpPr>
        <p:grpSpPr>
          <a:xfrm>
            <a:off x="8261350" y="3234372"/>
            <a:ext cx="1066800" cy="1069975"/>
            <a:chOff x="8261350" y="2309812"/>
            <a:chExt cx="1066800" cy="1069975"/>
          </a:xfrm>
        </p:grpSpPr>
        <p:sp>
          <p:nvSpPr>
            <p:cNvPr id="29" name="Oval 29">
              <a:extLst>
                <a:ext uri="{FF2B5EF4-FFF2-40B4-BE49-F238E27FC236}">
                  <a16:creationId xmlns:a16="http://schemas.microsoft.com/office/drawing/2014/main" id="{715D7A9B-F6DF-4E4D-B0B9-061E4A7A6C62}"/>
                </a:ext>
              </a:extLst>
            </p:cNvPr>
            <p:cNvSpPr>
              <a:spLocks noChangeArrowheads="1"/>
            </p:cNvSpPr>
            <p:nvPr/>
          </p:nvSpPr>
          <p:spPr bwMode="auto">
            <a:xfrm>
              <a:off x="8261350" y="2309812"/>
              <a:ext cx="1066800" cy="1069975"/>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nvGrpSpPr>
            <p:cNvPr id="70" name="Group 69">
              <a:extLst>
                <a:ext uri="{FF2B5EF4-FFF2-40B4-BE49-F238E27FC236}">
                  <a16:creationId xmlns:a16="http://schemas.microsoft.com/office/drawing/2014/main" id="{017C8BDA-42E2-4271-B0EB-920956356C71}"/>
                </a:ext>
              </a:extLst>
            </p:cNvPr>
            <p:cNvGrpSpPr/>
            <p:nvPr/>
          </p:nvGrpSpPr>
          <p:grpSpPr>
            <a:xfrm>
              <a:off x="8373858" y="2422525"/>
              <a:ext cx="806655" cy="806655"/>
              <a:chOff x="7017281" y="2258750"/>
              <a:chExt cx="1072619" cy="1072619"/>
            </a:xfrm>
            <a:effectLst>
              <a:outerShdw blurRad="152400" dist="88900" dir="2700000" algn="tl" rotWithShape="0">
                <a:prstClr val="black">
                  <a:alpha val="24000"/>
                </a:prstClr>
              </a:outerShdw>
            </a:effectLst>
          </p:grpSpPr>
          <p:sp>
            <p:nvSpPr>
              <p:cNvPr id="71" name="Oval 70">
                <a:extLst>
                  <a:ext uri="{FF2B5EF4-FFF2-40B4-BE49-F238E27FC236}">
                    <a16:creationId xmlns:a16="http://schemas.microsoft.com/office/drawing/2014/main" id="{560BC0EB-321A-4F51-996A-5ED2E54E84D1}"/>
                  </a:ext>
                </a:extLst>
              </p:cNvPr>
              <p:cNvSpPr>
                <a:spLocks noChangeArrowheads="1"/>
              </p:cNvSpPr>
              <p:nvPr/>
            </p:nvSpPr>
            <p:spPr bwMode="auto">
              <a:xfrm>
                <a:off x="7088188" y="2349500"/>
                <a:ext cx="939800" cy="939800"/>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72" name="Oval 71">
                <a:extLst>
                  <a:ext uri="{FF2B5EF4-FFF2-40B4-BE49-F238E27FC236}">
                    <a16:creationId xmlns:a16="http://schemas.microsoft.com/office/drawing/2014/main" id="{54BEE958-4433-45F5-9681-B0D06BDB7F49}"/>
                  </a:ext>
                </a:extLst>
              </p:cNvPr>
              <p:cNvSpPr/>
              <p:nvPr/>
            </p:nvSpPr>
            <p:spPr>
              <a:xfrm>
                <a:off x="7091101" y="2346062"/>
                <a:ext cx="962845" cy="962845"/>
              </a:xfrm>
              <a:prstGeom prst="ellipse">
                <a:avLst/>
              </a:prstGeom>
              <a:gradFill>
                <a:gsLst>
                  <a:gs pos="0">
                    <a:schemeClr val="bg2"/>
                  </a:gs>
                  <a:gs pos="100000">
                    <a:schemeClr val="bg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73" name="Oval 72">
                <a:extLst>
                  <a:ext uri="{FF2B5EF4-FFF2-40B4-BE49-F238E27FC236}">
                    <a16:creationId xmlns:a16="http://schemas.microsoft.com/office/drawing/2014/main" id="{F93D7ECA-FF4C-4C52-BCFC-F9E1EF966DE1}"/>
                  </a:ext>
                </a:extLst>
              </p:cNvPr>
              <p:cNvSpPr/>
              <p:nvPr/>
            </p:nvSpPr>
            <p:spPr>
              <a:xfrm>
                <a:off x="7017281" y="2258750"/>
                <a:ext cx="1072619" cy="1072619"/>
              </a:xfrm>
              <a:prstGeom prst="ellipse">
                <a:avLst/>
              </a:prstGeom>
              <a:solidFill>
                <a:schemeClr val="bg2"/>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pic>
        <p:nvPicPr>
          <p:cNvPr id="39" name="Imagen 38">
            <a:extLst>
              <a:ext uri="{FF2B5EF4-FFF2-40B4-BE49-F238E27FC236}">
                <a16:creationId xmlns:a16="http://schemas.microsoft.com/office/drawing/2014/main" id="{BD559491-FFBF-4742-BA1D-0F03AF208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4066" y="-1446111"/>
            <a:ext cx="4754725" cy="4974174"/>
          </a:xfrm>
          <a:prstGeom prst="rect">
            <a:avLst/>
          </a:prstGeom>
        </p:spPr>
      </p:pic>
      <p:grpSp>
        <p:nvGrpSpPr>
          <p:cNvPr id="32" name="Grupo 31">
            <a:extLst>
              <a:ext uri="{FF2B5EF4-FFF2-40B4-BE49-F238E27FC236}">
                <a16:creationId xmlns:a16="http://schemas.microsoft.com/office/drawing/2014/main" id="{451634B7-A47C-1449-9452-BD8254B82DF2}"/>
              </a:ext>
            </a:extLst>
          </p:cNvPr>
          <p:cNvGrpSpPr/>
          <p:nvPr/>
        </p:nvGrpSpPr>
        <p:grpSpPr>
          <a:xfrm>
            <a:off x="578584" y="3331951"/>
            <a:ext cx="3135094" cy="888258"/>
            <a:chOff x="578584" y="3331951"/>
            <a:chExt cx="3135094" cy="888258"/>
          </a:xfrm>
        </p:grpSpPr>
        <p:sp>
          <p:nvSpPr>
            <p:cNvPr id="7" name="Rectangle 7">
              <a:extLst>
                <a:ext uri="{FF2B5EF4-FFF2-40B4-BE49-F238E27FC236}">
                  <a16:creationId xmlns:a16="http://schemas.microsoft.com/office/drawing/2014/main" id="{DC643E42-8B58-41ED-A699-15A92B060D5E}"/>
                </a:ext>
              </a:extLst>
            </p:cNvPr>
            <p:cNvSpPr>
              <a:spLocks noChangeArrowheads="1"/>
            </p:cNvSpPr>
            <p:nvPr/>
          </p:nvSpPr>
          <p:spPr bwMode="auto">
            <a:xfrm>
              <a:off x="578584" y="3347085"/>
              <a:ext cx="218281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CR" altLang="ru-UA" sz="2000" b="1" i="0" u="none" strike="noStrike" cap="none" normalizeH="0" baseline="0">
                  <a:ln>
                    <a:noFill/>
                  </a:ln>
                  <a:solidFill>
                    <a:schemeClr val="tx1">
                      <a:lumMod val="50000"/>
                    </a:schemeClr>
                  </a:solidFill>
                  <a:effectLst/>
                  <a:latin typeface="+mj-lt"/>
                </a:rPr>
                <a:t>11 Sucursales</a:t>
              </a:r>
            </a:p>
            <a:p>
              <a:pPr marL="0" marR="0" lvl="0" indent="0" algn="r" defTabSz="914400" rtl="0" eaLnBrk="0" fontAlgn="base" latinLnBrk="0" hangingPunct="0">
                <a:lnSpc>
                  <a:spcPct val="100000"/>
                </a:lnSpc>
                <a:spcBef>
                  <a:spcPct val="0"/>
                </a:spcBef>
                <a:spcAft>
                  <a:spcPct val="0"/>
                </a:spcAft>
                <a:buClrTx/>
                <a:buSzTx/>
                <a:buFontTx/>
                <a:buNone/>
                <a:tabLst/>
              </a:pPr>
              <a:r>
                <a:rPr kumimoji="0" lang="es-CR" altLang="ru-UA" sz="1200" b="1" i="0" u="none" strike="noStrike" cap="none" normalizeH="0" baseline="0">
                  <a:ln>
                    <a:noFill/>
                  </a:ln>
                  <a:solidFill>
                    <a:schemeClr val="tx1">
                      <a:lumMod val="50000"/>
                    </a:schemeClr>
                  </a:solidFill>
                  <a:effectLst/>
                  <a:latin typeface="+mj-lt"/>
                </a:rPr>
                <a:t>1 Almacén Suministros </a:t>
              </a:r>
            </a:p>
            <a:p>
              <a:pPr marL="0" marR="0" lvl="0" indent="0" algn="r" defTabSz="914400" rtl="0" eaLnBrk="0" fontAlgn="base" latinLnBrk="0" hangingPunct="0">
                <a:lnSpc>
                  <a:spcPct val="100000"/>
                </a:lnSpc>
                <a:spcBef>
                  <a:spcPct val="0"/>
                </a:spcBef>
                <a:spcAft>
                  <a:spcPct val="0"/>
                </a:spcAft>
                <a:buClrTx/>
                <a:buSzTx/>
                <a:buFontTx/>
                <a:buNone/>
                <a:tabLst/>
              </a:pPr>
              <a:r>
                <a:rPr kumimoji="0" lang="es-CR" altLang="ru-UA" sz="1200" b="1" i="0" u="none" strike="noStrike" cap="none" normalizeH="0" baseline="0">
                  <a:ln>
                    <a:noFill/>
                  </a:ln>
                  <a:solidFill>
                    <a:schemeClr val="tx1">
                      <a:lumMod val="50000"/>
                    </a:schemeClr>
                  </a:solidFill>
                  <a:effectLst/>
                  <a:latin typeface="+mj-lt"/>
                </a:rPr>
                <a:t>eléctricos</a:t>
              </a:r>
            </a:p>
            <a:p>
              <a:pPr marL="0" marR="0" lvl="0" indent="0" algn="r" defTabSz="914400" rtl="0" eaLnBrk="0" fontAlgn="base" latinLnBrk="0" hangingPunct="0">
                <a:lnSpc>
                  <a:spcPct val="100000"/>
                </a:lnSpc>
                <a:spcBef>
                  <a:spcPct val="0"/>
                </a:spcBef>
                <a:spcAft>
                  <a:spcPct val="0"/>
                </a:spcAft>
                <a:buClrTx/>
                <a:buSzTx/>
                <a:buFontTx/>
                <a:buNone/>
                <a:tabLst/>
              </a:pPr>
              <a:r>
                <a:rPr kumimoji="0" lang="es-CR" altLang="ru-UA" sz="1200" b="1" i="0" u="none" strike="noStrike" cap="none" normalizeH="0" baseline="0">
                  <a:ln>
                    <a:noFill/>
                  </a:ln>
                  <a:solidFill>
                    <a:schemeClr val="tx1">
                      <a:lumMod val="50000"/>
                    </a:schemeClr>
                  </a:solidFill>
                  <a:effectLst/>
                  <a:latin typeface="+mj-lt"/>
                </a:rPr>
                <a:t>1 Tienda Comercial</a:t>
              </a:r>
              <a:endParaRPr kumimoji="0" lang="ru-UA" altLang="ru-UA" sz="1200" b="0" i="0" u="none" strike="noStrike" cap="none" normalizeH="0" baseline="0">
                <a:ln>
                  <a:noFill/>
                </a:ln>
                <a:solidFill>
                  <a:schemeClr val="tx1">
                    <a:lumMod val="50000"/>
                  </a:schemeClr>
                </a:solidFill>
                <a:effectLst/>
                <a:latin typeface="+mj-lt"/>
              </a:endParaRPr>
            </a:p>
          </p:txBody>
        </p:sp>
        <p:pic>
          <p:nvPicPr>
            <p:cNvPr id="41" name="Imagen 40">
              <a:extLst>
                <a:ext uri="{FF2B5EF4-FFF2-40B4-BE49-F238E27FC236}">
                  <a16:creationId xmlns:a16="http://schemas.microsoft.com/office/drawing/2014/main" id="{10FA1435-186B-C843-B3FA-8F2D8A882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2289" y="3331951"/>
              <a:ext cx="651389" cy="888258"/>
            </a:xfrm>
            <a:prstGeom prst="rect">
              <a:avLst/>
            </a:prstGeom>
          </p:spPr>
        </p:pic>
      </p:grpSp>
      <p:grpSp>
        <p:nvGrpSpPr>
          <p:cNvPr id="36" name="Grupo 35">
            <a:extLst>
              <a:ext uri="{FF2B5EF4-FFF2-40B4-BE49-F238E27FC236}">
                <a16:creationId xmlns:a16="http://schemas.microsoft.com/office/drawing/2014/main" id="{FA98E3F8-1B0F-0740-8D24-BA38E36C0DC7}"/>
              </a:ext>
            </a:extLst>
          </p:cNvPr>
          <p:cNvGrpSpPr/>
          <p:nvPr/>
        </p:nvGrpSpPr>
        <p:grpSpPr>
          <a:xfrm>
            <a:off x="7274766" y="4674979"/>
            <a:ext cx="3464973" cy="737977"/>
            <a:chOff x="7274766" y="4674979"/>
            <a:chExt cx="3464973" cy="737977"/>
          </a:xfrm>
        </p:grpSpPr>
        <p:sp>
          <p:nvSpPr>
            <p:cNvPr id="9" name="Rectangle 9">
              <a:extLst>
                <a:ext uri="{FF2B5EF4-FFF2-40B4-BE49-F238E27FC236}">
                  <a16:creationId xmlns:a16="http://schemas.microsoft.com/office/drawing/2014/main" id="{04B50937-4704-4597-A864-868E9E4AACAE}"/>
                </a:ext>
              </a:extLst>
            </p:cNvPr>
            <p:cNvSpPr>
              <a:spLocks noChangeArrowheads="1"/>
            </p:cNvSpPr>
            <p:nvPr/>
          </p:nvSpPr>
          <p:spPr bwMode="auto">
            <a:xfrm>
              <a:off x="8206089" y="4797403"/>
              <a:ext cx="25336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CR" altLang="ru-UA" sz="2000" b="1" i="0" u="none" strike="noStrike" cap="none" normalizeH="0" baseline="0" dirty="0">
                  <a:ln>
                    <a:noFill/>
                  </a:ln>
                  <a:solidFill>
                    <a:schemeClr val="tx1">
                      <a:lumMod val="50000"/>
                    </a:schemeClr>
                  </a:solidFill>
                  <a:effectLst/>
                  <a:latin typeface="+mj-lt"/>
                </a:rPr>
                <a:t>95 mil abonados</a:t>
              </a:r>
            </a:p>
            <a:p>
              <a:pPr marL="0" marR="0" lvl="0" indent="0" algn="ctr" defTabSz="914400" rtl="0" eaLnBrk="0" fontAlgn="base" latinLnBrk="0" hangingPunct="0">
                <a:lnSpc>
                  <a:spcPct val="100000"/>
                </a:lnSpc>
                <a:spcBef>
                  <a:spcPct val="0"/>
                </a:spcBef>
                <a:spcAft>
                  <a:spcPct val="0"/>
                </a:spcAft>
                <a:buClrTx/>
                <a:buSzTx/>
                <a:buFontTx/>
                <a:buNone/>
                <a:tabLst/>
              </a:pPr>
              <a:r>
                <a:rPr lang="es-CR" altLang="ru-UA" sz="2000" b="1" dirty="0">
                  <a:solidFill>
                    <a:schemeClr val="tx1">
                      <a:lumMod val="50000"/>
                    </a:schemeClr>
                  </a:solidFill>
                  <a:latin typeface="+mj-lt"/>
                </a:rPr>
                <a:t>7</a:t>
              </a:r>
              <a:r>
                <a:rPr kumimoji="0" lang="es-CR" altLang="ru-UA" sz="2000" b="1" i="0" u="none" strike="noStrike" cap="none" normalizeH="0" baseline="0" dirty="0">
                  <a:ln>
                    <a:noFill/>
                  </a:ln>
                  <a:solidFill>
                    <a:schemeClr val="tx1">
                      <a:lumMod val="50000"/>
                    </a:schemeClr>
                  </a:solidFill>
                  <a:effectLst/>
                  <a:latin typeface="+mj-lt"/>
                </a:rPr>
                <a:t>2 mil Asociados  </a:t>
              </a:r>
              <a:endParaRPr kumimoji="0" lang="ru-UA" altLang="ru-UA" sz="2000" b="0" i="0" u="none" strike="noStrike" cap="none" normalizeH="0" baseline="0" dirty="0">
                <a:ln>
                  <a:noFill/>
                </a:ln>
                <a:solidFill>
                  <a:schemeClr val="tx1">
                    <a:lumMod val="50000"/>
                  </a:schemeClr>
                </a:solidFill>
                <a:effectLst/>
                <a:latin typeface="+mj-lt"/>
              </a:endParaRPr>
            </a:p>
          </p:txBody>
        </p:sp>
        <p:pic>
          <p:nvPicPr>
            <p:cNvPr id="85" name="Gráfico 84">
              <a:extLst>
                <a:ext uri="{FF2B5EF4-FFF2-40B4-BE49-F238E27FC236}">
                  <a16:creationId xmlns:a16="http://schemas.microsoft.com/office/drawing/2014/main" id="{1652ACCE-55C2-644C-BC42-FF29A8E97A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4766" y="4674979"/>
              <a:ext cx="774361" cy="430201"/>
            </a:xfrm>
            <a:prstGeom prst="rect">
              <a:avLst/>
            </a:prstGeom>
          </p:spPr>
        </p:pic>
      </p:grpSp>
      <p:grpSp>
        <p:nvGrpSpPr>
          <p:cNvPr id="33" name="Grupo 32">
            <a:extLst>
              <a:ext uri="{FF2B5EF4-FFF2-40B4-BE49-F238E27FC236}">
                <a16:creationId xmlns:a16="http://schemas.microsoft.com/office/drawing/2014/main" id="{3B625CF9-53C3-B548-84A0-34DAA457C20A}"/>
              </a:ext>
            </a:extLst>
          </p:cNvPr>
          <p:cNvGrpSpPr/>
          <p:nvPr/>
        </p:nvGrpSpPr>
        <p:grpSpPr>
          <a:xfrm>
            <a:off x="2163347" y="4504452"/>
            <a:ext cx="2694348" cy="1080769"/>
            <a:chOff x="2163347" y="4504452"/>
            <a:chExt cx="2694348" cy="1080769"/>
          </a:xfrm>
        </p:grpSpPr>
        <p:sp>
          <p:nvSpPr>
            <p:cNvPr id="10" name="Rectangle 10">
              <a:extLst>
                <a:ext uri="{FF2B5EF4-FFF2-40B4-BE49-F238E27FC236}">
                  <a16:creationId xmlns:a16="http://schemas.microsoft.com/office/drawing/2014/main" id="{CFD2B7B8-5688-42E4-BAFB-2681ED9E008B}"/>
                </a:ext>
              </a:extLst>
            </p:cNvPr>
            <p:cNvSpPr>
              <a:spLocks noChangeArrowheads="1"/>
            </p:cNvSpPr>
            <p:nvPr/>
          </p:nvSpPr>
          <p:spPr bwMode="auto">
            <a:xfrm>
              <a:off x="2163347" y="4723447"/>
              <a:ext cx="204675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CR" altLang="ru-UA" sz="2000" b="1" i="0" u="none" strike="noStrike" cap="none" normalizeH="0" baseline="0">
                  <a:ln>
                    <a:noFill/>
                  </a:ln>
                  <a:solidFill>
                    <a:schemeClr val="tx1">
                      <a:lumMod val="50000"/>
                    </a:schemeClr>
                  </a:solidFill>
                  <a:effectLst/>
                  <a:latin typeface="+mj-lt"/>
                </a:rPr>
                <a:t>3 700 km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CR" altLang="ru-UA" sz="1200" b="1" i="0" u="none" strike="noStrike" cap="none" normalizeH="0" baseline="0">
                  <a:ln>
                    <a:noFill/>
                  </a:ln>
                  <a:solidFill>
                    <a:schemeClr val="tx1">
                      <a:lumMod val="50000"/>
                    </a:schemeClr>
                  </a:solidFill>
                  <a:effectLst/>
                  <a:latin typeface="+mj-lt"/>
                </a:rPr>
                <a:t> líneas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CR" altLang="ru-UA" sz="1200" b="1" i="0" u="none" strike="noStrike" cap="none" normalizeH="0" baseline="0">
                  <a:ln>
                    <a:noFill/>
                  </a:ln>
                  <a:solidFill>
                    <a:schemeClr val="tx1">
                      <a:lumMod val="50000"/>
                    </a:schemeClr>
                  </a:solidFill>
                  <a:effectLst/>
                  <a:latin typeface="+mj-lt"/>
                </a:rPr>
                <a:t> primarias 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CR" altLang="ru-UA" sz="1200" b="1" i="0" u="none" strike="noStrike" cap="none" normalizeH="0" baseline="0">
                  <a:ln>
                    <a:noFill/>
                  </a:ln>
                  <a:solidFill>
                    <a:schemeClr val="tx1">
                      <a:lumMod val="50000"/>
                    </a:schemeClr>
                  </a:solidFill>
                  <a:effectLst/>
                  <a:latin typeface="+mj-lt"/>
                </a:rPr>
                <a:t>secundarias</a:t>
              </a:r>
            </a:p>
          </p:txBody>
        </p:sp>
        <p:pic>
          <p:nvPicPr>
            <p:cNvPr id="86" name="Imagen 85">
              <a:extLst>
                <a:ext uri="{FF2B5EF4-FFF2-40B4-BE49-F238E27FC236}">
                  <a16:creationId xmlns:a16="http://schemas.microsoft.com/office/drawing/2014/main" id="{36C82923-8FE3-514D-AA71-D0D9470BC3E4}"/>
                </a:ext>
              </a:extLst>
            </p:cNvPr>
            <p:cNvPicPr>
              <a:picLocks noChangeAspect="1"/>
            </p:cNvPicPr>
            <p:nvPr/>
          </p:nvPicPr>
          <p:blipFill>
            <a:blip r:embed="rId6"/>
            <a:stretch>
              <a:fillRect/>
            </a:stretch>
          </p:blipFill>
          <p:spPr>
            <a:xfrm>
              <a:off x="4226299" y="4504452"/>
              <a:ext cx="631396" cy="631396"/>
            </a:xfrm>
            <a:prstGeom prst="rect">
              <a:avLst/>
            </a:prstGeom>
          </p:spPr>
        </p:pic>
      </p:grpSp>
      <p:grpSp>
        <p:nvGrpSpPr>
          <p:cNvPr id="34" name="Grupo 33">
            <a:extLst>
              <a:ext uri="{FF2B5EF4-FFF2-40B4-BE49-F238E27FC236}">
                <a16:creationId xmlns:a16="http://schemas.microsoft.com/office/drawing/2014/main" id="{14668D3A-4787-0647-93AF-5BB8A1B40DD7}"/>
              </a:ext>
            </a:extLst>
          </p:cNvPr>
          <p:cNvGrpSpPr/>
          <p:nvPr/>
        </p:nvGrpSpPr>
        <p:grpSpPr>
          <a:xfrm>
            <a:off x="5279274" y="4875151"/>
            <a:ext cx="1622240" cy="1680663"/>
            <a:chOff x="5279274" y="4875151"/>
            <a:chExt cx="1622240" cy="1680663"/>
          </a:xfrm>
        </p:grpSpPr>
        <p:sp>
          <p:nvSpPr>
            <p:cNvPr id="8" name="Rectangle 8">
              <a:extLst>
                <a:ext uri="{FF2B5EF4-FFF2-40B4-BE49-F238E27FC236}">
                  <a16:creationId xmlns:a16="http://schemas.microsoft.com/office/drawing/2014/main" id="{F4968D31-8CB6-4DCD-B6D3-630A67672580}"/>
                </a:ext>
              </a:extLst>
            </p:cNvPr>
            <p:cNvSpPr>
              <a:spLocks noChangeArrowheads="1"/>
            </p:cNvSpPr>
            <p:nvPr/>
          </p:nvSpPr>
          <p:spPr bwMode="auto">
            <a:xfrm>
              <a:off x="5279274" y="5940261"/>
              <a:ext cx="162224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CR" altLang="ru-UA" sz="2000" b="1" i="0" u="none" strike="noStrike" cap="none" normalizeH="0" baseline="0">
                  <a:ln>
                    <a:noFill/>
                  </a:ln>
                  <a:solidFill>
                    <a:schemeClr val="tx1">
                      <a:lumMod val="50000"/>
                    </a:schemeClr>
                  </a:solidFill>
                  <a:effectLst/>
                  <a:latin typeface="+mj-lt"/>
                </a:rPr>
                <a:t>Luminarias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CR" altLang="ru-UA" sz="2000" b="1" i="0" u="none" strike="noStrike" cap="none" normalizeH="0" baseline="0">
                  <a:ln>
                    <a:noFill/>
                  </a:ln>
                  <a:solidFill>
                    <a:schemeClr val="tx1">
                      <a:lumMod val="50000"/>
                    </a:schemeClr>
                  </a:solidFill>
                  <a:effectLst/>
                  <a:latin typeface="+mj-lt"/>
                </a:rPr>
                <a:t>21 410 </a:t>
              </a:r>
              <a:endParaRPr kumimoji="0" lang="ru-UA" altLang="ru-UA" sz="2000" b="0" i="0" u="none" strike="noStrike" cap="none" normalizeH="0" baseline="0">
                <a:ln>
                  <a:noFill/>
                </a:ln>
                <a:solidFill>
                  <a:schemeClr val="tx1">
                    <a:lumMod val="50000"/>
                  </a:schemeClr>
                </a:solidFill>
                <a:effectLst/>
                <a:latin typeface="+mj-lt"/>
              </a:endParaRPr>
            </a:p>
          </p:txBody>
        </p:sp>
        <p:pic>
          <p:nvPicPr>
            <p:cNvPr id="42" name="Imagen 41">
              <a:extLst>
                <a:ext uri="{FF2B5EF4-FFF2-40B4-BE49-F238E27FC236}">
                  <a16:creationId xmlns:a16="http://schemas.microsoft.com/office/drawing/2014/main" id="{F571264B-23E3-3B43-B858-669AE420C085}"/>
                </a:ext>
              </a:extLst>
            </p:cNvPr>
            <p:cNvPicPr>
              <a:picLocks noChangeAspect="1"/>
            </p:cNvPicPr>
            <p:nvPr/>
          </p:nvPicPr>
          <p:blipFill>
            <a:blip r:embed="rId7"/>
            <a:stretch>
              <a:fillRect/>
            </a:stretch>
          </p:blipFill>
          <p:spPr>
            <a:xfrm>
              <a:off x="5776301" y="4875151"/>
              <a:ext cx="647881" cy="710078"/>
            </a:xfrm>
            <a:prstGeom prst="rect">
              <a:avLst/>
            </a:prstGeom>
          </p:spPr>
        </p:pic>
      </p:grpSp>
      <p:grpSp>
        <p:nvGrpSpPr>
          <p:cNvPr id="37" name="Grupo 36">
            <a:extLst>
              <a:ext uri="{FF2B5EF4-FFF2-40B4-BE49-F238E27FC236}">
                <a16:creationId xmlns:a16="http://schemas.microsoft.com/office/drawing/2014/main" id="{12904908-A719-664B-B096-8A1304FBC534}"/>
              </a:ext>
            </a:extLst>
          </p:cNvPr>
          <p:cNvGrpSpPr/>
          <p:nvPr/>
        </p:nvGrpSpPr>
        <p:grpSpPr>
          <a:xfrm>
            <a:off x="8361362" y="3412746"/>
            <a:ext cx="3365726" cy="818119"/>
            <a:chOff x="8361362" y="3412746"/>
            <a:chExt cx="3365726" cy="818119"/>
          </a:xfrm>
        </p:grpSpPr>
        <p:sp>
          <p:nvSpPr>
            <p:cNvPr id="6" name="Rectangle 6">
              <a:extLst>
                <a:ext uri="{FF2B5EF4-FFF2-40B4-BE49-F238E27FC236}">
                  <a16:creationId xmlns:a16="http://schemas.microsoft.com/office/drawing/2014/main" id="{86E58263-F0C6-4AA8-B7F3-54A2D19AA7CF}"/>
                </a:ext>
              </a:extLst>
            </p:cNvPr>
            <p:cNvSpPr>
              <a:spLocks noChangeArrowheads="1"/>
            </p:cNvSpPr>
            <p:nvPr/>
          </p:nvSpPr>
          <p:spPr bwMode="auto">
            <a:xfrm>
              <a:off x="9563034" y="3574295"/>
              <a:ext cx="216405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s-CR" altLang="ru-UA" sz="2000" b="1" i="0" u="none" strike="noStrike" cap="none" normalizeH="0" baseline="0">
                  <a:ln>
                    <a:noFill/>
                  </a:ln>
                  <a:solidFill>
                    <a:schemeClr val="tx1">
                      <a:lumMod val="50000"/>
                    </a:schemeClr>
                  </a:solidFill>
                  <a:effectLst/>
                  <a:latin typeface="+mj-lt"/>
                </a:rPr>
                <a:t>Cobertura</a:t>
              </a:r>
            </a:p>
            <a:p>
              <a:pPr marL="0" marR="0" lvl="0" indent="0" defTabSz="914400" rtl="0" eaLnBrk="0" fontAlgn="base" latinLnBrk="0" hangingPunct="0">
                <a:lnSpc>
                  <a:spcPct val="100000"/>
                </a:lnSpc>
                <a:spcBef>
                  <a:spcPct val="0"/>
                </a:spcBef>
                <a:spcAft>
                  <a:spcPct val="0"/>
                </a:spcAft>
                <a:buClrTx/>
                <a:buSzTx/>
                <a:buFontTx/>
                <a:buNone/>
                <a:tabLst/>
              </a:pPr>
              <a:r>
                <a:rPr kumimoji="0" lang="es-CR" altLang="ru-UA" sz="2000" b="1" i="0" u="none" strike="noStrike" cap="none" normalizeH="0" baseline="0">
                  <a:ln>
                    <a:noFill/>
                  </a:ln>
                  <a:solidFill>
                    <a:schemeClr val="tx1">
                      <a:lumMod val="50000"/>
                    </a:schemeClr>
                  </a:solidFill>
                  <a:effectLst/>
                  <a:latin typeface="+mj-lt"/>
                </a:rPr>
                <a:t> eléctrica 99,7%</a:t>
              </a:r>
            </a:p>
          </p:txBody>
        </p:sp>
        <p:pic>
          <p:nvPicPr>
            <p:cNvPr id="43" name="Imagen 42">
              <a:extLst>
                <a:ext uri="{FF2B5EF4-FFF2-40B4-BE49-F238E27FC236}">
                  <a16:creationId xmlns:a16="http://schemas.microsoft.com/office/drawing/2014/main" id="{B0EEE2E3-63E9-4D48-AA01-94460BF92FB2}"/>
                </a:ext>
              </a:extLst>
            </p:cNvPr>
            <p:cNvPicPr>
              <a:picLocks noChangeAspect="1"/>
            </p:cNvPicPr>
            <p:nvPr/>
          </p:nvPicPr>
          <p:blipFill>
            <a:blip r:embed="rId8"/>
            <a:stretch>
              <a:fillRect/>
            </a:stretch>
          </p:blipFill>
          <p:spPr>
            <a:xfrm>
              <a:off x="8361362" y="3412746"/>
              <a:ext cx="829326" cy="818119"/>
            </a:xfrm>
            <a:prstGeom prst="rect">
              <a:avLst/>
            </a:prstGeom>
          </p:spPr>
        </p:pic>
      </p:grpSp>
    </p:spTree>
    <p:extLst>
      <p:ext uri="{BB962C8B-B14F-4D97-AF65-F5344CB8AC3E}">
        <p14:creationId xmlns:p14="http://schemas.microsoft.com/office/powerpoint/2010/main" val="3733536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ppt_x"/>
                                          </p:val>
                                        </p:tav>
                                        <p:tav tm="100000">
                                          <p:val>
                                            <p:strVal val="#ppt_x"/>
                                          </p:val>
                                        </p:tav>
                                      </p:tavLst>
                                    </p:anim>
                                    <p:anim calcmode="lin" valueType="num">
                                      <p:cBhvr additive="base">
                                        <p:cTn id="8" dur="1000" fill="hold"/>
                                        <p:tgtEl>
                                          <p:spTgt spid="3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7" presetClass="entr" presetSubtype="0"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500"/>
                                        <p:tgtEl>
                                          <p:spTgt spid="2"/>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75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125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22" presetClass="entr" presetSubtype="1" fill="hold" grpId="0" nodeType="withEffect">
                                  <p:stCondLst>
                                    <p:cond delay="25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2" presetClass="entr" presetSubtype="1" fill="hold" grpId="0" nodeType="withEffect">
                                  <p:stCondLst>
                                    <p:cond delay="50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par>
                                <p:cTn id="39" presetID="22" presetClass="entr" presetSubtype="1" fill="hold" grpId="0" nodeType="withEffect">
                                  <p:stCondLst>
                                    <p:cond delay="75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par>
                                <p:cTn id="42" presetID="22" presetClass="entr" presetSubtype="1" fill="hold" grpId="0" nodeType="withEffect">
                                  <p:stCondLst>
                                    <p:cond delay="1000"/>
                                  </p:stCondLst>
                                  <p:childTnLst>
                                    <p:set>
                                      <p:cBhvr>
                                        <p:cTn id="43" dur="1" fill="hold">
                                          <p:stCondLst>
                                            <p:cond delay="0"/>
                                          </p:stCondLst>
                                        </p:cTn>
                                        <p:tgtEl>
                                          <p:spTgt spid="12"/>
                                        </p:tgtEl>
                                        <p:attrNameLst>
                                          <p:attrName>style.visibility</p:attrName>
                                        </p:attrNameLst>
                                      </p:cBhvr>
                                      <p:to>
                                        <p:strVal val="visible"/>
                                      </p:to>
                                    </p:set>
                                    <p:animEffect transition="in" filter="wipe(up)">
                                      <p:cBhvr>
                                        <p:cTn id="44" dur="500"/>
                                        <p:tgtEl>
                                          <p:spTgt spid="12"/>
                                        </p:tgtEl>
                                      </p:cBhvr>
                                    </p:animEffect>
                                  </p:childTnLst>
                                </p:cTn>
                              </p:par>
                              <p:par>
                                <p:cTn id="45" presetID="22" presetClass="entr" presetSubtype="1" fill="hold" grpId="0" nodeType="withEffect">
                                  <p:stCondLst>
                                    <p:cond delay="125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par>
                                <p:cTn id="48" presetID="2" presetClass="entr" presetSubtype="4" decel="100000" fill="hold" nodeType="withEffect">
                                  <p:stCondLst>
                                    <p:cond delay="50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1000" fill="hold"/>
                                        <p:tgtEl>
                                          <p:spTgt spid="3"/>
                                        </p:tgtEl>
                                        <p:attrNameLst>
                                          <p:attrName>ppt_x</p:attrName>
                                        </p:attrNameLst>
                                      </p:cBhvr>
                                      <p:tavLst>
                                        <p:tav tm="0">
                                          <p:val>
                                            <p:strVal val="#ppt_x"/>
                                          </p:val>
                                        </p:tav>
                                        <p:tav tm="100000">
                                          <p:val>
                                            <p:strVal val="#ppt_x"/>
                                          </p:val>
                                        </p:tav>
                                      </p:tavLst>
                                    </p:anim>
                                    <p:anim calcmode="lin" valueType="num">
                                      <p:cBhvr additive="base">
                                        <p:cTn id="51" dur="1000" fill="hold"/>
                                        <p:tgtEl>
                                          <p:spTgt spid="3"/>
                                        </p:tgtEl>
                                        <p:attrNameLst>
                                          <p:attrName>ppt_y</p:attrName>
                                        </p:attrNameLst>
                                      </p:cBhvr>
                                      <p:tavLst>
                                        <p:tav tm="0">
                                          <p:val>
                                            <p:strVal val="1+#ppt_h/2"/>
                                          </p:val>
                                        </p:tav>
                                        <p:tav tm="100000">
                                          <p:val>
                                            <p:strVal val="#ppt_y"/>
                                          </p:val>
                                        </p:tav>
                                      </p:tavLst>
                                    </p:anim>
                                  </p:childTnLst>
                                </p:cTn>
                              </p:par>
                              <p:par>
                                <p:cTn id="52" presetID="2" presetClass="entr" presetSubtype="4" decel="100000" fill="hold" nodeType="withEffect">
                                  <p:stCondLst>
                                    <p:cond delay="75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1000" fill="hold"/>
                                        <p:tgtEl>
                                          <p:spTgt spid="4"/>
                                        </p:tgtEl>
                                        <p:attrNameLst>
                                          <p:attrName>ppt_x</p:attrName>
                                        </p:attrNameLst>
                                      </p:cBhvr>
                                      <p:tavLst>
                                        <p:tav tm="0">
                                          <p:val>
                                            <p:strVal val="#ppt_x"/>
                                          </p:val>
                                        </p:tav>
                                        <p:tav tm="100000">
                                          <p:val>
                                            <p:strVal val="#ppt_x"/>
                                          </p:val>
                                        </p:tav>
                                      </p:tavLst>
                                    </p:anim>
                                    <p:anim calcmode="lin" valueType="num">
                                      <p:cBhvr additive="base">
                                        <p:cTn id="55" dur="1000" fill="hold"/>
                                        <p:tgtEl>
                                          <p:spTgt spid="4"/>
                                        </p:tgtEl>
                                        <p:attrNameLst>
                                          <p:attrName>ppt_y</p:attrName>
                                        </p:attrNameLst>
                                      </p:cBhvr>
                                      <p:tavLst>
                                        <p:tav tm="0">
                                          <p:val>
                                            <p:strVal val="1+#ppt_h/2"/>
                                          </p:val>
                                        </p:tav>
                                        <p:tav tm="100000">
                                          <p:val>
                                            <p:strVal val="#ppt_y"/>
                                          </p:val>
                                        </p:tav>
                                      </p:tavLst>
                                    </p:anim>
                                  </p:childTnLst>
                                </p:cTn>
                              </p:par>
                              <p:par>
                                <p:cTn id="56" presetID="2" presetClass="entr" presetSubtype="4" decel="100000" fill="hold" nodeType="withEffect">
                                  <p:stCondLst>
                                    <p:cond delay="1000"/>
                                  </p:stCondLst>
                                  <p:childTnLst>
                                    <p:set>
                                      <p:cBhvr>
                                        <p:cTn id="57" dur="1" fill="hold">
                                          <p:stCondLst>
                                            <p:cond delay="0"/>
                                          </p:stCondLst>
                                        </p:cTn>
                                        <p:tgtEl>
                                          <p:spTgt spid="5"/>
                                        </p:tgtEl>
                                        <p:attrNameLst>
                                          <p:attrName>style.visibility</p:attrName>
                                        </p:attrNameLst>
                                      </p:cBhvr>
                                      <p:to>
                                        <p:strVal val="visible"/>
                                      </p:to>
                                    </p:set>
                                    <p:anim calcmode="lin" valueType="num">
                                      <p:cBhvr additive="base">
                                        <p:cTn id="58" dur="1000" fill="hold"/>
                                        <p:tgtEl>
                                          <p:spTgt spid="5"/>
                                        </p:tgtEl>
                                        <p:attrNameLst>
                                          <p:attrName>ppt_x</p:attrName>
                                        </p:attrNameLst>
                                      </p:cBhvr>
                                      <p:tavLst>
                                        <p:tav tm="0">
                                          <p:val>
                                            <p:strVal val="#ppt_x"/>
                                          </p:val>
                                        </p:tav>
                                        <p:tav tm="100000">
                                          <p:val>
                                            <p:strVal val="#ppt_x"/>
                                          </p:val>
                                        </p:tav>
                                      </p:tavLst>
                                    </p:anim>
                                    <p:anim calcmode="lin" valueType="num">
                                      <p:cBhvr additive="base">
                                        <p:cTn id="59" dur="1000" fill="hold"/>
                                        <p:tgtEl>
                                          <p:spTgt spid="5"/>
                                        </p:tgtEl>
                                        <p:attrNameLst>
                                          <p:attrName>ppt_y</p:attrName>
                                        </p:attrNameLst>
                                      </p:cBhvr>
                                      <p:tavLst>
                                        <p:tav tm="0">
                                          <p:val>
                                            <p:strVal val="1+#ppt_h/2"/>
                                          </p:val>
                                        </p:tav>
                                        <p:tav tm="100000">
                                          <p:val>
                                            <p:strVal val="#ppt_y"/>
                                          </p:val>
                                        </p:tav>
                                      </p:tavLst>
                                    </p:anim>
                                  </p:childTnLst>
                                </p:cTn>
                              </p:par>
                              <p:par>
                                <p:cTn id="60" presetID="2" presetClass="entr" presetSubtype="4" decel="100000" fill="hold" nodeType="withEffect">
                                  <p:stCondLst>
                                    <p:cond delay="125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1000" fill="hold"/>
                                        <p:tgtEl>
                                          <p:spTgt spid="30"/>
                                        </p:tgtEl>
                                        <p:attrNameLst>
                                          <p:attrName>ppt_x</p:attrName>
                                        </p:attrNameLst>
                                      </p:cBhvr>
                                      <p:tavLst>
                                        <p:tav tm="0">
                                          <p:val>
                                            <p:strVal val="#ppt_x"/>
                                          </p:val>
                                        </p:tav>
                                        <p:tav tm="100000">
                                          <p:val>
                                            <p:strVal val="#ppt_x"/>
                                          </p:val>
                                        </p:tav>
                                      </p:tavLst>
                                    </p:anim>
                                    <p:anim calcmode="lin" valueType="num">
                                      <p:cBhvr additive="base">
                                        <p:cTn id="63" dur="1000" fill="hold"/>
                                        <p:tgtEl>
                                          <p:spTgt spid="30"/>
                                        </p:tgtEl>
                                        <p:attrNameLst>
                                          <p:attrName>ppt_y</p:attrName>
                                        </p:attrNameLst>
                                      </p:cBhvr>
                                      <p:tavLst>
                                        <p:tav tm="0">
                                          <p:val>
                                            <p:strVal val="1+#ppt_h/2"/>
                                          </p:val>
                                        </p:tav>
                                        <p:tav tm="100000">
                                          <p:val>
                                            <p:strVal val="#ppt_y"/>
                                          </p:val>
                                        </p:tav>
                                      </p:tavLst>
                                    </p:anim>
                                  </p:childTnLst>
                                </p:cTn>
                              </p:par>
                              <p:par>
                                <p:cTn id="64" presetID="2" presetClass="entr" presetSubtype="4" decel="100000" fill="hold" nodeType="withEffect">
                                  <p:stCondLst>
                                    <p:cond delay="1500"/>
                                  </p:stCondLst>
                                  <p:childTnLst>
                                    <p:set>
                                      <p:cBhvr>
                                        <p:cTn id="65" dur="1" fill="hold">
                                          <p:stCondLst>
                                            <p:cond delay="0"/>
                                          </p:stCondLst>
                                        </p:cTn>
                                        <p:tgtEl>
                                          <p:spTgt spid="31"/>
                                        </p:tgtEl>
                                        <p:attrNameLst>
                                          <p:attrName>style.visibility</p:attrName>
                                        </p:attrNameLst>
                                      </p:cBhvr>
                                      <p:to>
                                        <p:strVal val="visible"/>
                                      </p:to>
                                    </p:set>
                                    <p:anim calcmode="lin" valueType="num">
                                      <p:cBhvr additive="base">
                                        <p:cTn id="66" dur="1000" fill="hold"/>
                                        <p:tgtEl>
                                          <p:spTgt spid="31"/>
                                        </p:tgtEl>
                                        <p:attrNameLst>
                                          <p:attrName>ppt_x</p:attrName>
                                        </p:attrNameLst>
                                      </p:cBhvr>
                                      <p:tavLst>
                                        <p:tav tm="0">
                                          <p:val>
                                            <p:strVal val="#ppt_x"/>
                                          </p:val>
                                        </p:tav>
                                        <p:tav tm="100000">
                                          <p:val>
                                            <p:strVal val="#ppt_x"/>
                                          </p:val>
                                        </p:tav>
                                      </p:tavLst>
                                    </p:anim>
                                    <p:anim calcmode="lin" valueType="num">
                                      <p:cBhvr additive="base">
                                        <p:cTn id="67"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fade">
                                      <p:cBhvr>
                                        <p:cTn id="87" dur="500"/>
                                        <p:tgtEl>
                                          <p:spTgt spid="3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20" grpId="0" animBg="1"/>
      <p:bldP spid="21" grpId="0" animBg="1"/>
      <p:bldP spid="22" grpId="0" animBg="1"/>
      <p:bldP spid="23" grpId="0" animBg="1"/>
      <p:bldP spid="24" grpId="0" animBg="1"/>
      <p:bldP spid="3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0866CE8-CE80-2B78-DD78-123CA2762CC0}"/>
              </a:ext>
            </a:extLst>
          </p:cNvPr>
          <p:cNvSpPr txBox="1"/>
          <p:nvPr/>
        </p:nvSpPr>
        <p:spPr>
          <a:xfrm>
            <a:off x="371277" y="330739"/>
            <a:ext cx="5562798" cy="16245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b="0" i="0" u="none" strike="noStrike" baseline="0">
                <a:latin typeface="+mj-lt"/>
                <a:ea typeface="+mj-ea"/>
                <a:cs typeface="+mj-cs"/>
              </a:rPr>
              <a:t>Información periódica que todo emisor debe presentar</a:t>
            </a:r>
            <a:endParaRPr lang="en-US" sz="3700">
              <a:latin typeface="+mj-lt"/>
              <a:ea typeface="+mj-ea"/>
              <a:cs typeface="+mj-cs"/>
            </a:endParaRPr>
          </a:p>
        </p:txBody>
      </p:sp>
      <p:sp>
        <p:nvSpPr>
          <p:cNvPr id="3" name="CuadroTexto 2">
            <a:extLst>
              <a:ext uri="{FF2B5EF4-FFF2-40B4-BE49-F238E27FC236}">
                <a16:creationId xmlns:a16="http://schemas.microsoft.com/office/drawing/2014/main" id="{B288D4D9-8015-1FC3-00B8-5D97CAE13AA0}"/>
              </a:ext>
            </a:extLst>
          </p:cNvPr>
          <p:cNvSpPr txBox="1"/>
          <p:nvPr/>
        </p:nvSpPr>
        <p:spPr>
          <a:xfrm>
            <a:off x="452240" y="1955259"/>
            <a:ext cx="5562798" cy="4050761"/>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s-CR" sz="1900" b="0" i="0" u="none" strike="noStrike" baseline="0" dirty="0"/>
          </a:p>
          <a:p>
            <a:pPr indent="-228600">
              <a:lnSpc>
                <a:spcPct val="90000"/>
              </a:lnSpc>
              <a:spcAft>
                <a:spcPts val="600"/>
              </a:spcAft>
              <a:buFont typeface="Arial" panose="020B0604020202020204" pitchFamily="34" charset="0"/>
              <a:buChar char="•"/>
            </a:pPr>
            <a:r>
              <a:rPr lang="es-CR" sz="1900" b="0" i="0" u="none" strike="noStrike" baseline="0" dirty="0"/>
              <a:t>Estados financieros trimestrales.</a:t>
            </a:r>
          </a:p>
          <a:p>
            <a:pPr indent="-228600">
              <a:lnSpc>
                <a:spcPct val="90000"/>
              </a:lnSpc>
              <a:spcAft>
                <a:spcPts val="600"/>
              </a:spcAft>
              <a:buFont typeface="Arial" panose="020B0604020202020204" pitchFamily="34" charset="0"/>
              <a:buChar char="•"/>
            </a:pPr>
            <a:r>
              <a:rPr lang="es-CR" sz="1900" b="0" i="0" u="none" strike="noStrike" baseline="0" dirty="0"/>
              <a:t>Estados financieros auditados.</a:t>
            </a:r>
          </a:p>
          <a:p>
            <a:pPr indent="-228600">
              <a:lnSpc>
                <a:spcPct val="90000"/>
              </a:lnSpc>
              <a:spcAft>
                <a:spcPts val="600"/>
              </a:spcAft>
              <a:buFont typeface="Arial" panose="020B0604020202020204" pitchFamily="34" charset="0"/>
              <a:buChar char="•"/>
            </a:pPr>
            <a:r>
              <a:rPr lang="es-CR" sz="1900" b="0" i="0" u="none" strike="noStrike" baseline="0" dirty="0"/>
              <a:t>Informes de bonos verdes.</a:t>
            </a:r>
          </a:p>
          <a:p>
            <a:pPr indent="-228600">
              <a:lnSpc>
                <a:spcPct val="90000"/>
              </a:lnSpc>
              <a:spcAft>
                <a:spcPts val="600"/>
              </a:spcAft>
              <a:buFont typeface="Arial" panose="020B0604020202020204" pitchFamily="34" charset="0"/>
              <a:buChar char="•"/>
            </a:pPr>
            <a:r>
              <a:rPr lang="es-CR" sz="1900" b="0" i="0" u="none" strike="noStrike" baseline="0" dirty="0"/>
              <a:t>Resultado de las colocaciones.</a:t>
            </a:r>
          </a:p>
          <a:p>
            <a:pPr indent="-228600">
              <a:lnSpc>
                <a:spcPct val="90000"/>
              </a:lnSpc>
              <a:spcAft>
                <a:spcPts val="600"/>
              </a:spcAft>
              <a:buFont typeface="Arial" panose="020B0604020202020204" pitchFamily="34" charset="0"/>
              <a:buChar char="•"/>
            </a:pPr>
            <a:r>
              <a:rPr lang="es-CR" sz="1900" b="0" i="0" u="none" strike="noStrike" baseline="0" dirty="0"/>
              <a:t>Prospecto anual.</a:t>
            </a:r>
          </a:p>
          <a:p>
            <a:pPr indent="-228600">
              <a:lnSpc>
                <a:spcPct val="90000"/>
              </a:lnSpc>
              <a:spcAft>
                <a:spcPts val="600"/>
              </a:spcAft>
              <a:buFont typeface="Arial" panose="020B0604020202020204" pitchFamily="34" charset="0"/>
              <a:buChar char="•"/>
            </a:pPr>
            <a:r>
              <a:rPr lang="es-CR" sz="1900" b="0" i="0" u="none" strike="noStrike" baseline="0" dirty="0"/>
              <a:t>Calificación de riesgo cada seis meses.</a:t>
            </a:r>
          </a:p>
          <a:p>
            <a:pPr indent="-228600">
              <a:lnSpc>
                <a:spcPct val="90000"/>
              </a:lnSpc>
              <a:spcAft>
                <a:spcPts val="600"/>
              </a:spcAft>
              <a:buFont typeface="Arial" panose="020B0604020202020204" pitchFamily="34" charset="0"/>
              <a:buChar char="•"/>
            </a:pPr>
            <a:r>
              <a:rPr lang="es-CR" sz="1900" b="0" i="0" u="none" strike="noStrike" baseline="0" dirty="0"/>
              <a:t>Hechos relevantes: un día hábil posterior al suceso.</a:t>
            </a:r>
          </a:p>
          <a:p>
            <a:pPr indent="-228600">
              <a:lnSpc>
                <a:spcPct val="90000"/>
              </a:lnSpc>
              <a:spcAft>
                <a:spcPts val="600"/>
              </a:spcAft>
              <a:buFont typeface="Arial" panose="020B0604020202020204" pitchFamily="34" charset="0"/>
              <a:buChar char="•"/>
            </a:pPr>
            <a:r>
              <a:rPr lang="es-CR" sz="1900" dirty="0"/>
              <a:t>https://coopeguanacaste.com/bonos-verdes/</a:t>
            </a:r>
          </a:p>
        </p:txBody>
      </p:sp>
      <p:pic>
        <p:nvPicPr>
          <p:cNvPr id="20" name="Picture 4" descr="Códigos en papeles">
            <a:extLst>
              <a:ext uri="{FF2B5EF4-FFF2-40B4-BE49-F238E27FC236}">
                <a16:creationId xmlns:a16="http://schemas.microsoft.com/office/drawing/2014/main" id="{8E938A3D-7573-A1CA-B1D5-BCCFAFBA8B9A}"/>
              </a:ext>
            </a:extLst>
          </p:cNvPr>
          <p:cNvPicPr>
            <a:picLocks noChangeAspect="1"/>
          </p:cNvPicPr>
          <p:nvPr/>
        </p:nvPicPr>
        <p:blipFill>
          <a:blip r:embed="rId2"/>
          <a:srcRect l="21274" r="19325" b="-2"/>
          <a:stretch/>
        </p:blipFill>
        <p:spPr>
          <a:xfrm>
            <a:off x="6096000" y="1"/>
            <a:ext cx="6102825" cy="6858000"/>
          </a:xfrm>
          <a:prstGeom prst="rect">
            <a:avLst/>
          </a:prstGeom>
        </p:spPr>
      </p:pic>
      <p:cxnSp>
        <p:nvCxnSpPr>
          <p:cNvPr id="5" name="Straight Connector 42">
            <a:extLst>
              <a:ext uri="{FF2B5EF4-FFF2-40B4-BE49-F238E27FC236}">
                <a16:creationId xmlns:a16="http://schemas.microsoft.com/office/drawing/2014/main" id="{E12C60A3-CDB5-B9BC-C42A-1A8505A1B3B5}"/>
              </a:ext>
            </a:extLst>
          </p:cNvPr>
          <p:cNvCxnSpPr>
            <a:cxnSpLocks/>
          </p:cNvCxnSpPr>
          <p:nvPr/>
        </p:nvCxnSpPr>
        <p:spPr>
          <a:xfrm flipH="1">
            <a:off x="2211355" y="6511563"/>
            <a:ext cx="93772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13">
            <a:extLst>
              <a:ext uri="{FF2B5EF4-FFF2-40B4-BE49-F238E27FC236}">
                <a16:creationId xmlns:a16="http://schemas.microsoft.com/office/drawing/2014/main" id="{6A7AFE81-F43E-FF9B-2D81-FAE32216D400}"/>
              </a:ext>
            </a:extLst>
          </p:cNvPr>
          <p:cNvSpPr>
            <a:spLocks noGrp="1"/>
          </p:cNvSpPr>
          <p:nvPr>
            <p:ph type="sldNum" sz="quarter" idx="12"/>
          </p:nvPr>
        </p:nvSpPr>
        <p:spPr>
          <a:xfrm>
            <a:off x="11659321" y="6309989"/>
            <a:ext cx="347582" cy="403148"/>
          </a:xfrm>
        </p:spPr>
        <p:txBody>
          <a:bodyPr/>
          <a:lstStyle/>
          <a:p>
            <a:fld id="{7018E815-6CF9-4663-B367-1F210EBF2DA9}" type="slidenum">
              <a:rPr lang="en-US" smtClean="0"/>
              <a:pPr/>
              <a:t>30</a:t>
            </a:fld>
            <a:endParaRPr lang="en-US"/>
          </a:p>
        </p:txBody>
      </p:sp>
      <p:pic>
        <p:nvPicPr>
          <p:cNvPr id="8" name="Imagen 7">
            <a:extLst>
              <a:ext uri="{FF2B5EF4-FFF2-40B4-BE49-F238E27FC236}">
                <a16:creationId xmlns:a16="http://schemas.microsoft.com/office/drawing/2014/main" id="{9B4B74CC-6581-CB8B-1BC0-E19A9BCEF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97" y="5904892"/>
            <a:ext cx="1591160" cy="874752"/>
          </a:xfrm>
          <a:prstGeom prst="rect">
            <a:avLst/>
          </a:prstGeom>
        </p:spPr>
      </p:pic>
    </p:spTree>
    <p:extLst>
      <p:ext uri="{BB962C8B-B14F-4D97-AF65-F5344CB8AC3E}">
        <p14:creationId xmlns:p14="http://schemas.microsoft.com/office/powerpoint/2010/main" val="1953942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FD0D06-7BD6-0D7E-98DA-845534F12C26}"/>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s-CR" sz="5400" kern="1200">
                <a:latin typeface="+mj-lt"/>
                <a:ea typeface="+mj-ea"/>
                <a:cs typeface="+mj-cs"/>
              </a:rPr>
              <a:t>Bonos colocados</a:t>
            </a:r>
          </a:p>
        </p:txBody>
      </p:sp>
      <p:cxnSp>
        <p:nvCxnSpPr>
          <p:cNvPr id="4" name="Straight Connector 42">
            <a:extLst>
              <a:ext uri="{FF2B5EF4-FFF2-40B4-BE49-F238E27FC236}">
                <a16:creationId xmlns:a16="http://schemas.microsoft.com/office/drawing/2014/main" id="{75E0CBF9-AE07-FC90-1A12-A32032255D7B}"/>
              </a:ext>
            </a:extLst>
          </p:cNvPr>
          <p:cNvCxnSpPr>
            <a:cxnSpLocks/>
          </p:cNvCxnSpPr>
          <p:nvPr/>
        </p:nvCxnSpPr>
        <p:spPr>
          <a:xfrm flipH="1">
            <a:off x="2211355" y="6511563"/>
            <a:ext cx="93772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13">
            <a:extLst>
              <a:ext uri="{FF2B5EF4-FFF2-40B4-BE49-F238E27FC236}">
                <a16:creationId xmlns:a16="http://schemas.microsoft.com/office/drawing/2014/main" id="{955CD1D6-FABF-5DB0-22BB-B69B831332AF}"/>
              </a:ext>
            </a:extLst>
          </p:cNvPr>
          <p:cNvSpPr>
            <a:spLocks noGrp="1"/>
          </p:cNvSpPr>
          <p:nvPr>
            <p:ph type="sldNum" sz="quarter" idx="12"/>
          </p:nvPr>
        </p:nvSpPr>
        <p:spPr>
          <a:xfrm>
            <a:off x="11659321" y="6309989"/>
            <a:ext cx="347582" cy="403148"/>
          </a:xfrm>
        </p:spPr>
        <p:txBody>
          <a:bodyPr/>
          <a:lstStyle/>
          <a:p>
            <a:fld id="{7018E815-6CF9-4663-B367-1F210EBF2DA9}" type="slidenum">
              <a:rPr lang="en-US" smtClean="0"/>
              <a:pPr/>
              <a:t>31</a:t>
            </a:fld>
            <a:endParaRPr lang="en-US"/>
          </a:p>
        </p:txBody>
      </p:sp>
      <p:pic>
        <p:nvPicPr>
          <p:cNvPr id="11" name="Imagen 10">
            <a:extLst>
              <a:ext uri="{FF2B5EF4-FFF2-40B4-BE49-F238E27FC236}">
                <a16:creationId xmlns:a16="http://schemas.microsoft.com/office/drawing/2014/main" id="{06D419E7-5B01-A986-CCDB-E5832BBC1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97" y="5904892"/>
            <a:ext cx="1591160" cy="874752"/>
          </a:xfrm>
          <a:prstGeom prst="rect">
            <a:avLst/>
          </a:prstGeom>
        </p:spPr>
      </p:pic>
      <p:graphicFrame>
        <p:nvGraphicFramePr>
          <p:cNvPr id="3" name="Tabla 2">
            <a:extLst>
              <a:ext uri="{FF2B5EF4-FFF2-40B4-BE49-F238E27FC236}">
                <a16:creationId xmlns:a16="http://schemas.microsoft.com/office/drawing/2014/main" id="{7DF97CCF-9598-3163-DA91-F515A8542C56}"/>
              </a:ext>
            </a:extLst>
          </p:cNvPr>
          <p:cNvGraphicFramePr>
            <a:graphicFrameLocks noGrp="1"/>
          </p:cNvGraphicFramePr>
          <p:nvPr/>
        </p:nvGraphicFramePr>
        <p:xfrm>
          <a:off x="1401666" y="2847483"/>
          <a:ext cx="9799734" cy="1292716"/>
        </p:xfrm>
        <a:graphic>
          <a:graphicData uri="http://schemas.openxmlformats.org/drawingml/2006/table">
            <a:tbl>
              <a:tblPr firstRow="1" bandRow="1">
                <a:tableStyleId>{5C22544A-7EE6-4342-B048-85BDC9FD1C3A}</a:tableStyleId>
              </a:tblPr>
              <a:tblGrid>
                <a:gridCol w="1100234">
                  <a:extLst>
                    <a:ext uri="{9D8B030D-6E8A-4147-A177-3AD203B41FA5}">
                      <a16:colId xmlns:a16="http://schemas.microsoft.com/office/drawing/2014/main" val="660340905"/>
                    </a:ext>
                  </a:extLst>
                </a:gridCol>
                <a:gridCol w="1625600">
                  <a:extLst>
                    <a:ext uri="{9D8B030D-6E8A-4147-A177-3AD203B41FA5}">
                      <a16:colId xmlns:a16="http://schemas.microsoft.com/office/drawing/2014/main" val="544536056"/>
                    </a:ext>
                  </a:extLst>
                </a:gridCol>
                <a:gridCol w="1727200">
                  <a:extLst>
                    <a:ext uri="{9D8B030D-6E8A-4147-A177-3AD203B41FA5}">
                      <a16:colId xmlns:a16="http://schemas.microsoft.com/office/drawing/2014/main" val="1597191142"/>
                    </a:ext>
                  </a:extLst>
                </a:gridCol>
                <a:gridCol w="1765300">
                  <a:extLst>
                    <a:ext uri="{9D8B030D-6E8A-4147-A177-3AD203B41FA5}">
                      <a16:colId xmlns:a16="http://schemas.microsoft.com/office/drawing/2014/main" val="1045555219"/>
                    </a:ext>
                  </a:extLst>
                </a:gridCol>
                <a:gridCol w="1638300">
                  <a:extLst>
                    <a:ext uri="{9D8B030D-6E8A-4147-A177-3AD203B41FA5}">
                      <a16:colId xmlns:a16="http://schemas.microsoft.com/office/drawing/2014/main" val="3183394011"/>
                    </a:ext>
                  </a:extLst>
                </a:gridCol>
                <a:gridCol w="1943100">
                  <a:extLst>
                    <a:ext uri="{9D8B030D-6E8A-4147-A177-3AD203B41FA5}">
                      <a16:colId xmlns:a16="http://schemas.microsoft.com/office/drawing/2014/main" val="3015209519"/>
                    </a:ext>
                  </a:extLst>
                </a:gridCol>
              </a:tblGrid>
              <a:tr h="474212">
                <a:tc>
                  <a:txBody>
                    <a:bodyPr/>
                    <a:lstStyle/>
                    <a:p>
                      <a:r>
                        <a:rPr lang="es-CR"/>
                        <a:t>Plazo</a:t>
                      </a:r>
                    </a:p>
                  </a:txBody>
                  <a:tcPr/>
                </a:tc>
                <a:tc>
                  <a:txBody>
                    <a:bodyPr/>
                    <a:lstStyle/>
                    <a:p>
                      <a:r>
                        <a:rPr lang="es-CR"/>
                        <a:t>5 años</a:t>
                      </a:r>
                    </a:p>
                  </a:txBody>
                  <a:tcPr/>
                </a:tc>
                <a:tc>
                  <a:txBody>
                    <a:bodyPr/>
                    <a:lstStyle/>
                    <a:p>
                      <a:r>
                        <a:rPr lang="es-CR"/>
                        <a:t>10 años</a:t>
                      </a:r>
                    </a:p>
                  </a:txBody>
                  <a:tcPr/>
                </a:tc>
                <a:tc>
                  <a:txBody>
                    <a:bodyPr/>
                    <a:lstStyle/>
                    <a:p>
                      <a:r>
                        <a:rPr lang="es-CR"/>
                        <a:t>15 años</a:t>
                      </a:r>
                    </a:p>
                  </a:txBody>
                  <a:tcPr/>
                </a:tc>
                <a:tc>
                  <a:txBody>
                    <a:bodyPr/>
                    <a:lstStyle/>
                    <a:p>
                      <a:r>
                        <a:rPr lang="es-CR"/>
                        <a:t>20 años</a:t>
                      </a:r>
                    </a:p>
                  </a:txBody>
                  <a:tcPr/>
                </a:tc>
                <a:tc>
                  <a:txBody>
                    <a:bodyPr/>
                    <a:lstStyle/>
                    <a:p>
                      <a:r>
                        <a:rPr lang="es-CR"/>
                        <a:t>Total</a:t>
                      </a:r>
                    </a:p>
                  </a:txBody>
                  <a:tcPr/>
                </a:tc>
                <a:extLst>
                  <a:ext uri="{0D108BD9-81ED-4DB2-BD59-A6C34878D82A}">
                    <a16:rowId xmlns:a16="http://schemas.microsoft.com/office/drawing/2014/main" val="2868242209"/>
                  </a:ext>
                </a:extLst>
              </a:tr>
              <a:tr h="818504">
                <a:tc>
                  <a:txBody>
                    <a:bodyPr/>
                    <a:lstStyle/>
                    <a:p>
                      <a:r>
                        <a:rPr lang="es-CR"/>
                        <a:t>Monto colones</a:t>
                      </a:r>
                    </a:p>
                  </a:txBody>
                  <a:tcPr/>
                </a:tc>
                <a:tc>
                  <a:txBody>
                    <a:bodyPr/>
                    <a:lstStyle/>
                    <a:p>
                      <a:r>
                        <a:rPr lang="es-CR"/>
                        <a:t>4.060.000.000</a:t>
                      </a:r>
                    </a:p>
                  </a:txBody>
                  <a:tcPr/>
                </a:tc>
                <a:tc>
                  <a:txBody>
                    <a:bodyPr/>
                    <a:lstStyle/>
                    <a:p>
                      <a:r>
                        <a:rPr lang="es-CR"/>
                        <a:t>11.625.000.000</a:t>
                      </a:r>
                    </a:p>
                  </a:txBody>
                  <a:tcPr/>
                </a:tc>
                <a:tc>
                  <a:txBody>
                    <a:bodyPr/>
                    <a:lstStyle/>
                    <a:p>
                      <a:r>
                        <a:rPr lang="es-CR"/>
                        <a:t>10.075.000.000</a:t>
                      </a:r>
                    </a:p>
                  </a:txBody>
                  <a:tcPr/>
                </a:tc>
                <a:tc>
                  <a:txBody>
                    <a:bodyPr/>
                    <a:lstStyle/>
                    <a:p>
                      <a:r>
                        <a:rPr lang="es-CR"/>
                        <a:t>1.500.000.000</a:t>
                      </a:r>
                    </a:p>
                  </a:txBody>
                  <a:tcPr/>
                </a:tc>
                <a:tc>
                  <a:txBody>
                    <a:bodyPr/>
                    <a:lstStyle/>
                    <a:p>
                      <a:r>
                        <a:rPr lang="es-CR"/>
                        <a:t>27.260.000.000</a:t>
                      </a:r>
                    </a:p>
                  </a:txBody>
                  <a:tcPr/>
                </a:tc>
                <a:extLst>
                  <a:ext uri="{0D108BD9-81ED-4DB2-BD59-A6C34878D82A}">
                    <a16:rowId xmlns:a16="http://schemas.microsoft.com/office/drawing/2014/main" val="211432405"/>
                  </a:ext>
                </a:extLst>
              </a:tr>
            </a:tbl>
          </a:graphicData>
        </a:graphic>
      </p:graphicFrame>
    </p:spTree>
    <p:extLst>
      <p:ext uri="{BB962C8B-B14F-4D97-AF65-F5344CB8AC3E}">
        <p14:creationId xmlns:p14="http://schemas.microsoft.com/office/powerpoint/2010/main" val="462787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F83FBF23-5CCC-4C7C-BEE8-7B06B9E38A80}"/>
              </a:ext>
            </a:extLst>
          </p:cNvPr>
          <p:cNvSpPr>
            <a:spLocks noGrp="1"/>
          </p:cNvSpPr>
          <p:nvPr>
            <p:ph type="sldNum" sz="quarter" idx="12"/>
          </p:nvPr>
        </p:nvSpPr>
        <p:spPr/>
        <p:txBody>
          <a:bodyPr/>
          <a:lstStyle/>
          <a:p>
            <a:pPr marL="0" marR="0" lvl="0" indent="0" algn="r" defTabSz="914400" rtl="0" eaLnBrk="1" fontAlgn="auto" latinLnBrk="0" hangingPunct="1">
              <a:lnSpc>
                <a:spcPct val="150000"/>
              </a:lnSpc>
              <a:spcBef>
                <a:spcPts val="0"/>
              </a:spcBef>
              <a:spcAft>
                <a:spcPts val="0"/>
              </a:spcAft>
              <a:buClrTx/>
              <a:buSzTx/>
              <a:buFontTx/>
              <a:buNone/>
              <a:tabLst/>
              <a:defRPr/>
            </a:pPr>
            <a:fld id="{7018E815-6CF9-4663-B367-1F210EBF2DA9}" type="slidenum">
              <a:rPr kumimoji="0" lang="en-US" sz="1200" b="0" i="0" u="none" strike="noStrike" kern="1200" cap="none" spc="0" normalizeH="0" baseline="0" noProof="0" smtClean="0">
                <a:ln>
                  <a:noFill/>
                </a:ln>
                <a:solidFill>
                  <a:srgbClr val="324A32"/>
                </a:solidFill>
                <a:effectLst/>
                <a:uLnTx/>
                <a:uFillTx/>
                <a:latin typeface="Aptos" panose="02110004020202020204"/>
                <a:ea typeface="+mn-ea"/>
                <a:cs typeface="+mn-cs"/>
              </a:rPr>
              <a:pPr marL="0" marR="0" lvl="0" indent="0" algn="r" defTabSz="914400" rtl="0" eaLnBrk="1" fontAlgn="auto" latinLnBrk="0" hangingPunct="1">
                <a:lnSpc>
                  <a:spcPct val="15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324A32"/>
              </a:solidFill>
              <a:effectLst/>
              <a:uLnTx/>
              <a:uFillTx/>
              <a:latin typeface="Aptos" panose="02110004020202020204"/>
              <a:ea typeface="+mn-ea"/>
              <a:cs typeface="+mn-cs"/>
            </a:endParaRPr>
          </a:p>
        </p:txBody>
      </p:sp>
      <p:sp>
        <p:nvSpPr>
          <p:cNvPr id="8" name="Text Placeholder 7">
            <a:extLst>
              <a:ext uri="{FF2B5EF4-FFF2-40B4-BE49-F238E27FC236}">
                <a16:creationId xmlns:a16="http://schemas.microsoft.com/office/drawing/2014/main" id="{413B9453-2AA9-4EBA-A7E0-A7CCC390B2BD}"/>
              </a:ext>
            </a:extLst>
          </p:cNvPr>
          <p:cNvSpPr>
            <a:spLocks noGrp="1"/>
          </p:cNvSpPr>
          <p:nvPr>
            <p:ph type="body" sz="quarter" idx="16"/>
          </p:nvPr>
        </p:nvSpPr>
        <p:spPr/>
        <p:txBody>
          <a:bodyPr/>
          <a:lstStyle/>
          <a:p>
            <a:r>
              <a:rPr lang="en-US" dirty="0"/>
              <a:t>21</a:t>
            </a:r>
          </a:p>
        </p:txBody>
      </p:sp>
      <p:sp>
        <p:nvSpPr>
          <p:cNvPr id="17" name="Footer Placeholder 12">
            <a:extLst>
              <a:ext uri="{FF2B5EF4-FFF2-40B4-BE49-F238E27FC236}">
                <a16:creationId xmlns:a16="http://schemas.microsoft.com/office/drawing/2014/main" id="{8FB06463-1251-04A0-DD59-B87545D66A8B}"/>
              </a:ext>
            </a:extLst>
          </p:cNvPr>
          <p:cNvSpPr>
            <a:spLocks noGrp="1"/>
          </p:cNvSpPr>
          <p:nvPr>
            <p:ph type="ftr" sz="quarter" idx="11"/>
          </p:nvPr>
        </p:nvSpPr>
        <p:spPr>
          <a:xfrm>
            <a:off x="224830" y="6368047"/>
            <a:ext cx="2309035" cy="291562"/>
          </a:xfrm>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Inter" panose="020B0502030000000004" pitchFamily="34" charset="0"/>
                <a:cs typeface="+mn-cs"/>
              </a:rPr>
              <a:t>www.coopeguanacaste.com</a:t>
            </a:r>
            <a:endParaRPr kumimoji="0" lang="en-US" sz="1200" b="0" i="0" u="none" strike="noStrike" kern="1200" cap="none" spc="0" normalizeH="0" baseline="0" noProof="0" dirty="0">
              <a:ln>
                <a:noFill/>
              </a:ln>
              <a:solidFill>
                <a:prstClr val="black"/>
              </a:solidFill>
              <a:effectLst/>
              <a:uLnTx/>
              <a:uFillTx/>
              <a:latin typeface="Aptos" panose="02110004020202020204"/>
              <a:ea typeface="Inter" panose="020B0502030000000004" pitchFamily="34" charset="0"/>
              <a:cs typeface="+mn-cs"/>
            </a:endParaRPr>
          </a:p>
        </p:txBody>
      </p:sp>
      <p:cxnSp>
        <p:nvCxnSpPr>
          <p:cNvPr id="18" name="Straight Connector 42">
            <a:extLst>
              <a:ext uri="{FF2B5EF4-FFF2-40B4-BE49-F238E27FC236}">
                <a16:creationId xmlns:a16="http://schemas.microsoft.com/office/drawing/2014/main" id="{095BD55D-254E-85F2-5B88-A5CB2E4E2B50}"/>
              </a:ext>
            </a:extLst>
          </p:cNvPr>
          <p:cNvCxnSpPr>
            <a:cxnSpLocks/>
          </p:cNvCxnSpPr>
          <p:nvPr/>
        </p:nvCxnSpPr>
        <p:spPr>
          <a:xfrm flipH="1">
            <a:off x="2533865" y="6590094"/>
            <a:ext cx="91962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n 3" descr="Imagen que contiene Diagrama&#10;&#10;Descripción generada automáticamente">
            <a:extLst>
              <a:ext uri="{FF2B5EF4-FFF2-40B4-BE49-F238E27FC236}">
                <a16:creationId xmlns:a16="http://schemas.microsoft.com/office/drawing/2014/main" id="{2340CA16-CB04-FB80-E37F-9302E089A1D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1835" r="24287"/>
          <a:stretch/>
        </p:blipFill>
        <p:spPr>
          <a:xfrm>
            <a:off x="6442381" y="2479038"/>
            <a:ext cx="3778438" cy="2727271"/>
          </a:xfrm>
          <a:prstGeom prst="rect">
            <a:avLst/>
          </a:prstGeom>
        </p:spPr>
      </p:pic>
      <p:sp>
        <p:nvSpPr>
          <p:cNvPr id="10" name="CuadroTexto 9">
            <a:extLst>
              <a:ext uri="{FF2B5EF4-FFF2-40B4-BE49-F238E27FC236}">
                <a16:creationId xmlns:a16="http://schemas.microsoft.com/office/drawing/2014/main" id="{E0883D45-B608-0F5F-EB4A-E63FDFF2A540}"/>
              </a:ext>
            </a:extLst>
          </p:cNvPr>
          <p:cNvSpPr txBox="1"/>
          <p:nvPr/>
        </p:nvSpPr>
        <p:spPr>
          <a:xfrm>
            <a:off x="7386027" y="5498091"/>
            <a:ext cx="1703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black"/>
                </a:solidFill>
                <a:effectLst/>
                <a:uLnTx/>
                <a:uFillTx/>
                <a:latin typeface="Aptos" panose="02110004020202020204"/>
                <a:ea typeface="+mn-ea"/>
                <a:cs typeface="+mn-cs"/>
              </a:rPr>
              <a:t>TIR</a:t>
            </a:r>
            <a:r>
              <a:rPr kumimoji="0" lang="es-MX" sz="2000" b="0" i="0" u="none" strike="noStrike" kern="1200" cap="none" spc="0" normalizeH="0" baseline="0" noProof="0" dirty="0">
                <a:ln>
                  <a:noFill/>
                </a:ln>
                <a:solidFill>
                  <a:prstClr val="black"/>
                </a:solidFill>
                <a:effectLst/>
                <a:uLnTx/>
                <a:uFillTx/>
                <a:latin typeface="Aptos" panose="02110004020202020204"/>
                <a:ea typeface="+mn-ea"/>
                <a:cs typeface="+mn-cs"/>
              </a:rPr>
              <a:t> 10.45%</a:t>
            </a:r>
            <a:endParaRPr kumimoji="0" lang="es-CR"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CuadroTexto 19">
            <a:extLst>
              <a:ext uri="{FF2B5EF4-FFF2-40B4-BE49-F238E27FC236}">
                <a16:creationId xmlns:a16="http://schemas.microsoft.com/office/drawing/2014/main" id="{4A899DA9-9547-D8BD-644F-68D662A5597C}"/>
              </a:ext>
            </a:extLst>
          </p:cNvPr>
          <p:cNvSpPr txBox="1"/>
          <p:nvPr/>
        </p:nvSpPr>
        <p:spPr>
          <a:xfrm>
            <a:off x="1793135" y="3603598"/>
            <a:ext cx="28593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black"/>
                </a:solidFill>
                <a:effectLst/>
                <a:uLnTx/>
                <a:uFillTx/>
                <a:latin typeface="Aptos" panose="02110004020202020204"/>
                <a:ea typeface="+mn-ea"/>
                <a:cs typeface="+mn-cs"/>
              </a:rPr>
              <a:t>Costo Proyecto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000" b="0" i="0" u="none" strike="noStrike" kern="1200" cap="none" spc="0" normalizeH="0" baseline="0" noProof="0" dirty="0">
                <a:ln>
                  <a:noFill/>
                </a:ln>
                <a:solidFill>
                  <a:prstClr val="black"/>
                </a:solidFill>
                <a:effectLst/>
                <a:uLnTx/>
                <a:uFillTx/>
                <a:latin typeface="Aptos" panose="02110004020202020204"/>
                <a:ea typeface="+mn-ea"/>
                <a:cs typeface="+mn-cs"/>
              </a:rPr>
              <a:t>¢27,740 millones colones</a:t>
            </a:r>
          </a:p>
        </p:txBody>
      </p:sp>
      <p:pic>
        <p:nvPicPr>
          <p:cNvPr id="25" name="Imagen 24" descr="Interfaz de usuario gráfica, Aplicación&#10;&#10;Descripción generada automáticamente">
            <a:extLst>
              <a:ext uri="{FF2B5EF4-FFF2-40B4-BE49-F238E27FC236}">
                <a16:creationId xmlns:a16="http://schemas.microsoft.com/office/drawing/2014/main" id="{9BDBBB0F-CD98-362E-93C3-02A2975B3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398" y="839101"/>
            <a:ext cx="4474032" cy="2505459"/>
          </a:xfrm>
          <a:prstGeom prst="rect">
            <a:avLst/>
          </a:prstGeom>
        </p:spPr>
      </p:pic>
    </p:spTree>
    <p:extLst>
      <p:ext uri="{BB962C8B-B14F-4D97-AF65-F5344CB8AC3E}">
        <p14:creationId xmlns:p14="http://schemas.microsoft.com/office/powerpoint/2010/main" val="18695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1586FCB-6154-4368-80C3-2785D10D2B1E}"/>
              </a:ext>
            </a:extLst>
          </p:cNvPr>
          <p:cNvSpPr/>
          <p:nvPr/>
        </p:nvSpPr>
        <p:spPr>
          <a:xfrm>
            <a:off x="1737316" y="1029679"/>
            <a:ext cx="3384358" cy="975026"/>
          </a:xfrm>
          <a:prstGeom prst="roundRect">
            <a:avLst>
              <a:gd name="adj" fmla="val 50000"/>
            </a:avLst>
          </a:prstGeom>
          <a:solidFill>
            <a:srgbClr val="78E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artel DemiBold" pitchFamily="2" charset="77"/>
              <a:ea typeface="+mn-ea"/>
              <a:cs typeface="+mn-cs"/>
            </a:endParaRPr>
          </a:p>
        </p:txBody>
      </p:sp>
      <p:sp>
        <p:nvSpPr>
          <p:cNvPr id="14" name="Slide Number Placeholder 13">
            <a:extLst>
              <a:ext uri="{FF2B5EF4-FFF2-40B4-BE49-F238E27FC236}">
                <a16:creationId xmlns:a16="http://schemas.microsoft.com/office/drawing/2014/main" id="{F83FBF23-5CCC-4C7C-BEE8-7B06B9E38A80}"/>
              </a:ext>
            </a:extLst>
          </p:cNvPr>
          <p:cNvSpPr>
            <a:spLocks noGrp="1"/>
          </p:cNvSpPr>
          <p:nvPr>
            <p:ph type="sldNum" sz="quarter" idx="12"/>
          </p:nvPr>
        </p:nvSpPr>
        <p:spPr/>
        <p:txBody>
          <a:bodyPr/>
          <a:lstStyle/>
          <a:p>
            <a:pPr marL="0" marR="0" lvl="0" indent="0" algn="r" defTabSz="914400" rtl="0" eaLnBrk="1" fontAlgn="auto" latinLnBrk="0" hangingPunct="1">
              <a:lnSpc>
                <a:spcPct val="150000"/>
              </a:lnSpc>
              <a:spcBef>
                <a:spcPts val="0"/>
              </a:spcBef>
              <a:spcAft>
                <a:spcPts val="0"/>
              </a:spcAft>
              <a:buClrTx/>
              <a:buSzTx/>
              <a:buFontTx/>
              <a:buNone/>
              <a:tabLst/>
              <a:defRPr/>
            </a:pPr>
            <a:fld id="{7018E815-6CF9-4663-B367-1F210EBF2DA9}" type="slidenum">
              <a:rPr kumimoji="0" lang="en-US" sz="1200" b="0" i="0" u="none" strike="noStrike" kern="1200" cap="none" spc="0" normalizeH="0" baseline="0" noProof="0" smtClean="0">
                <a:ln>
                  <a:noFill/>
                </a:ln>
                <a:solidFill>
                  <a:srgbClr val="324A32"/>
                </a:solidFill>
                <a:effectLst/>
                <a:uLnTx/>
                <a:uFillTx/>
                <a:latin typeface="Aptos" panose="02110004020202020204"/>
                <a:ea typeface="+mn-ea"/>
                <a:cs typeface="+mn-cs"/>
              </a:rPr>
              <a:pPr marL="0" marR="0" lvl="0" indent="0" algn="r" defTabSz="914400" rtl="0" eaLnBrk="1" fontAlgn="auto" latinLnBrk="0" hangingPunct="1">
                <a:lnSpc>
                  <a:spcPct val="15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324A32"/>
              </a:solidFill>
              <a:effectLst/>
              <a:uLnTx/>
              <a:uFillTx/>
              <a:latin typeface="Aptos" panose="02110004020202020204"/>
              <a:ea typeface="+mn-ea"/>
              <a:cs typeface="+mn-cs"/>
            </a:endParaRPr>
          </a:p>
        </p:txBody>
      </p:sp>
      <p:sp>
        <p:nvSpPr>
          <p:cNvPr id="2" name="Text Placeholder 1">
            <a:extLst>
              <a:ext uri="{FF2B5EF4-FFF2-40B4-BE49-F238E27FC236}">
                <a16:creationId xmlns:a16="http://schemas.microsoft.com/office/drawing/2014/main" id="{E89E8FE4-89A3-458D-B14E-B945C5D88FF0}"/>
              </a:ext>
            </a:extLst>
          </p:cNvPr>
          <p:cNvSpPr>
            <a:spLocks noGrp="1"/>
          </p:cNvSpPr>
          <p:nvPr>
            <p:ph type="body" sz="quarter" idx="14"/>
          </p:nvPr>
        </p:nvSpPr>
        <p:spPr>
          <a:xfrm>
            <a:off x="1737316" y="1032344"/>
            <a:ext cx="3334996" cy="822493"/>
          </a:xfrm>
        </p:spPr>
        <p:txBody>
          <a:bodyPr/>
          <a:lstStyle/>
          <a:p>
            <a:pPr>
              <a:lnSpc>
                <a:spcPct val="150000"/>
              </a:lnSpc>
            </a:pPr>
            <a:r>
              <a:rPr lang="en-US" sz="3599" dirty="0" err="1">
                <a:solidFill>
                  <a:srgbClr val="049D12"/>
                </a:solidFill>
                <a:latin typeface=""/>
              </a:rPr>
              <a:t>Financiamiento</a:t>
            </a:r>
            <a:endParaRPr lang="en-US" sz="3599" dirty="0">
              <a:solidFill>
                <a:srgbClr val="049D12"/>
              </a:solidFill>
              <a:latin typeface=""/>
            </a:endParaRPr>
          </a:p>
        </p:txBody>
      </p:sp>
      <p:sp>
        <p:nvSpPr>
          <p:cNvPr id="4" name="Text Placeholder 3">
            <a:extLst>
              <a:ext uri="{FF2B5EF4-FFF2-40B4-BE49-F238E27FC236}">
                <a16:creationId xmlns:a16="http://schemas.microsoft.com/office/drawing/2014/main" id="{2660A0C2-75A2-4068-9FEC-C046E3F84663}"/>
              </a:ext>
            </a:extLst>
          </p:cNvPr>
          <p:cNvSpPr>
            <a:spLocks noGrp="1"/>
          </p:cNvSpPr>
          <p:nvPr>
            <p:ph type="body" sz="quarter" idx="16"/>
          </p:nvPr>
        </p:nvSpPr>
        <p:spPr>
          <a:xfrm>
            <a:off x="1379347" y="2147308"/>
            <a:ext cx="9196233" cy="1002738"/>
          </a:xfrm>
        </p:spPr>
        <p:txBody>
          <a:bodyPr/>
          <a:lstStyle/>
          <a:p>
            <a:pPr defTabSz="228554">
              <a:spcBef>
                <a:spcPts val="0"/>
              </a:spcBef>
              <a:defRPr/>
            </a:pPr>
            <a:r>
              <a:rPr lang="es-CR" sz="2000" dirty="0">
                <a:solidFill>
                  <a:srgbClr val="000000"/>
                </a:solidFill>
                <a:cs typeface="Martel DemiBold" pitchFamily="2" charset="77"/>
              </a:rPr>
              <a:t>El financiamiento del proyecto se construirá gracias al  apoyo de las siguientes participantes del mercado y con recursos aportados por la cooperativa</a:t>
            </a:r>
          </a:p>
          <a:p>
            <a:pPr defTabSz="228554">
              <a:spcBef>
                <a:spcPts val="0"/>
              </a:spcBef>
              <a:defRPr/>
            </a:pPr>
            <a:endParaRPr lang="en-US" sz="2000" dirty="0">
              <a:solidFill>
                <a:prstClr val="black">
                  <a:lumMod val="65000"/>
                  <a:lumOff val="35000"/>
                </a:prstClr>
              </a:solidFill>
              <a:ea typeface="Inter" panose="020B0502030000000004" pitchFamily="34" charset="0"/>
              <a:cs typeface="Martel DemiBold" pitchFamily="2" charset="77"/>
            </a:endParaRPr>
          </a:p>
        </p:txBody>
      </p:sp>
      <p:grpSp>
        <p:nvGrpSpPr>
          <p:cNvPr id="20" name="Grupo 19">
            <a:extLst>
              <a:ext uri="{FF2B5EF4-FFF2-40B4-BE49-F238E27FC236}">
                <a16:creationId xmlns:a16="http://schemas.microsoft.com/office/drawing/2014/main" id="{9EE4E6AC-6FD2-D260-B4F7-1F0861560B5A}"/>
              </a:ext>
            </a:extLst>
          </p:cNvPr>
          <p:cNvGrpSpPr/>
          <p:nvPr/>
        </p:nvGrpSpPr>
        <p:grpSpPr>
          <a:xfrm>
            <a:off x="564112" y="1101126"/>
            <a:ext cx="851583" cy="851583"/>
            <a:chOff x="19004639" y="5175803"/>
            <a:chExt cx="3269574" cy="3269572"/>
          </a:xfrm>
        </p:grpSpPr>
        <p:sp>
          <p:nvSpPr>
            <p:cNvPr id="21" name="Oval 39">
              <a:extLst>
                <a:ext uri="{FF2B5EF4-FFF2-40B4-BE49-F238E27FC236}">
                  <a16:creationId xmlns:a16="http://schemas.microsoft.com/office/drawing/2014/main" id="{4E084200-7AF4-38C6-4039-B049D7B80C6E}"/>
                </a:ext>
              </a:extLst>
            </p:cNvPr>
            <p:cNvSpPr/>
            <p:nvPr/>
          </p:nvSpPr>
          <p:spPr>
            <a:xfrm>
              <a:off x="19004639" y="5175803"/>
              <a:ext cx="3269574" cy="3269572"/>
            </a:xfrm>
            <a:prstGeom prst="ellipse">
              <a:avLst/>
            </a:prstGeom>
            <a:solidFill>
              <a:srgbClr val="008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artel DemiBold" pitchFamily="2" charset="77"/>
                <a:ea typeface="+mn-ea"/>
                <a:cs typeface="+mn-cs"/>
              </a:endParaRPr>
            </a:p>
          </p:txBody>
        </p:sp>
        <p:pic>
          <p:nvPicPr>
            <p:cNvPr id="22" name="Imagen 21">
              <a:extLst>
                <a:ext uri="{FF2B5EF4-FFF2-40B4-BE49-F238E27FC236}">
                  <a16:creationId xmlns:a16="http://schemas.microsoft.com/office/drawing/2014/main" id="{737DA954-3D41-C71C-6D70-E657D581E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99304" y="6296239"/>
              <a:ext cx="1879600" cy="1028700"/>
            </a:xfrm>
            <a:prstGeom prst="rect">
              <a:avLst/>
            </a:prstGeom>
          </p:spPr>
        </p:pic>
      </p:grpSp>
      <p:sp>
        <p:nvSpPr>
          <p:cNvPr id="23" name="Footer Placeholder 12">
            <a:extLst>
              <a:ext uri="{FF2B5EF4-FFF2-40B4-BE49-F238E27FC236}">
                <a16:creationId xmlns:a16="http://schemas.microsoft.com/office/drawing/2014/main" id="{45F483B7-478F-48DB-CF08-F9D8F0C9EEB9}"/>
              </a:ext>
            </a:extLst>
          </p:cNvPr>
          <p:cNvSpPr>
            <a:spLocks noGrp="1"/>
          </p:cNvSpPr>
          <p:nvPr>
            <p:ph type="ftr" sz="quarter" idx="11"/>
          </p:nvPr>
        </p:nvSpPr>
        <p:spPr>
          <a:xfrm>
            <a:off x="224830" y="6368047"/>
            <a:ext cx="2309035" cy="291562"/>
          </a:xfrm>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Inter" panose="020B0502030000000004" pitchFamily="34" charset="0"/>
                <a:cs typeface="+mn-cs"/>
              </a:rPr>
              <a:t>www.coopeguanacaste.com</a:t>
            </a:r>
            <a:endParaRPr kumimoji="0" lang="en-US" sz="1200" b="0" i="0" u="none" strike="noStrike" kern="1200" cap="none" spc="0" normalizeH="0" baseline="0" noProof="0" dirty="0">
              <a:ln>
                <a:noFill/>
              </a:ln>
              <a:solidFill>
                <a:prstClr val="black"/>
              </a:solidFill>
              <a:effectLst/>
              <a:uLnTx/>
              <a:uFillTx/>
              <a:latin typeface="Aptos" panose="02110004020202020204"/>
              <a:ea typeface="Inter" panose="020B0502030000000004" pitchFamily="34" charset="0"/>
              <a:cs typeface="+mn-cs"/>
            </a:endParaRPr>
          </a:p>
        </p:txBody>
      </p:sp>
      <p:cxnSp>
        <p:nvCxnSpPr>
          <p:cNvPr id="24" name="Straight Connector 42">
            <a:extLst>
              <a:ext uri="{FF2B5EF4-FFF2-40B4-BE49-F238E27FC236}">
                <a16:creationId xmlns:a16="http://schemas.microsoft.com/office/drawing/2014/main" id="{00A22D17-E086-34B6-B75F-2855A90249BE}"/>
              </a:ext>
            </a:extLst>
          </p:cNvPr>
          <p:cNvCxnSpPr>
            <a:cxnSpLocks/>
          </p:cNvCxnSpPr>
          <p:nvPr/>
        </p:nvCxnSpPr>
        <p:spPr>
          <a:xfrm flipH="1">
            <a:off x="2533865" y="6590094"/>
            <a:ext cx="91962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Imagen 14" descr="Texto&#10;&#10;Descripción generada automáticamente">
            <a:extLst>
              <a:ext uri="{FF2B5EF4-FFF2-40B4-BE49-F238E27FC236}">
                <a16:creationId xmlns:a16="http://schemas.microsoft.com/office/drawing/2014/main" id="{6D0CE242-0516-2DC6-D84D-CE8DA1BC01C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98675" y="3964193"/>
            <a:ext cx="1904752" cy="1428564"/>
          </a:xfrm>
          <a:prstGeom prst="rect">
            <a:avLst/>
          </a:prstGeom>
        </p:spPr>
      </p:pic>
      <p:pic>
        <p:nvPicPr>
          <p:cNvPr id="17" name="Imagen 16">
            <a:extLst>
              <a:ext uri="{FF2B5EF4-FFF2-40B4-BE49-F238E27FC236}">
                <a16:creationId xmlns:a16="http://schemas.microsoft.com/office/drawing/2014/main" id="{45547290-1521-690E-CC10-6817DE5275CD}"/>
              </a:ext>
            </a:extLst>
          </p:cNvPr>
          <p:cNvPicPr>
            <a:picLocks noChangeAspect="1"/>
          </p:cNvPicPr>
          <p:nvPr/>
        </p:nvPicPr>
        <p:blipFill>
          <a:blip r:embed="rId6"/>
          <a:stretch>
            <a:fillRect/>
          </a:stretch>
        </p:blipFill>
        <p:spPr>
          <a:xfrm>
            <a:off x="3694829" y="3826200"/>
            <a:ext cx="2593623" cy="1617077"/>
          </a:xfrm>
          <a:prstGeom prst="rect">
            <a:avLst/>
          </a:prstGeom>
        </p:spPr>
      </p:pic>
      <p:pic>
        <p:nvPicPr>
          <p:cNvPr id="19" name="Imagen 18" descr="Logotipo, nombre de la empresa&#10;&#10;Descripción generada automáticamente">
            <a:extLst>
              <a:ext uri="{FF2B5EF4-FFF2-40B4-BE49-F238E27FC236}">
                <a16:creationId xmlns:a16="http://schemas.microsoft.com/office/drawing/2014/main" id="{1666EA3E-5C97-646C-A1E8-48E87C9F11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0513" y="4151919"/>
            <a:ext cx="2412100" cy="809323"/>
          </a:xfrm>
          <a:prstGeom prst="rect">
            <a:avLst/>
          </a:prstGeom>
        </p:spPr>
      </p:pic>
      <p:pic>
        <p:nvPicPr>
          <p:cNvPr id="26" name="Imagen 25" descr="Logotipo, nombre de la empresa&#10;&#10;Descripción generada automáticamente">
            <a:extLst>
              <a:ext uri="{FF2B5EF4-FFF2-40B4-BE49-F238E27FC236}">
                <a16:creationId xmlns:a16="http://schemas.microsoft.com/office/drawing/2014/main" id="{995ED860-633A-EDB2-9991-AB8E033B03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5197" y="3886644"/>
            <a:ext cx="2151577" cy="1556633"/>
          </a:xfrm>
          <a:prstGeom prst="rect">
            <a:avLst/>
          </a:prstGeom>
        </p:spPr>
      </p:pic>
      <p:sp>
        <p:nvSpPr>
          <p:cNvPr id="3" name="CuadroTexto 2">
            <a:extLst>
              <a:ext uri="{FF2B5EF4-FFF2-40B4-BE49-F238E27FC236}">
                <a16:creationId xmlns:a16="http://schemas.microsoft.com/office/drawing/2014/main" id="{53DB4175-AA24-26DB-0AD3-AB59807EC4DA}"/>
              </a:ext>
            </a:extLst>
          </p:cNvPr>
          <p:cNvSpPr txBox="1"/>
          <p:nvPr/>
        </p:nvSpPr>
        <p:spPr>
          <a:xfrm>
            <a:off x="3694829" y="5593492"/>
            <a:ext cx="2593623" cy="738664"/>
          </a:xfrm>
          <a:prstGeom prst="rect">
            <a:avLst/>
          </a:prstGeom>
          <a:noFill/>
        </p:spPr>
        <p:txBody>
          <a:bodyPr wrap="square" rtlCol="0">
            <a:spAutoFit/>
          </a:bodyPr>
          <a:lstStyle/>
          <a:p>
            <a:r>
              <a:rPr lang="es-MX" sz="1400" b="1" dirty="0"/>
              <a:t>Junta Administradora Fondo de Jubilaciones y Pensiones del Poder Judicial</a:t>
            </a:r>
            <a:endParaRPr lang="es-CR" sz="1400" dirty="0"/>
          </a:p>
        </p:txBody>
      </p:sp>
      <p:sp>
        <p:nvSpPr>
          <p:cNvPr id="6" name="CuadroTexto 5">
            <a:extLst>
              <a:ext uri="{FF2B5EF4-FFF2-40B4-BE49-F238E27FC236}">
                <a16:creationId xmlns:a16="http://schemas.microsoft.com/office/drawing/2014/main" id="{3E86FC44-DE53-6D24-4BE3-BB494C56F77B}"/>
              </a:ext>
            </a:extLst>
          </p:cNvPr>
          <p:cNvSpPr txBox="1"/>
          <p:nvPr/>
        </p:nvSpPr>
        <p:spPr>
          <a:xfrm>
            <a:off x="6480513" y="5213109"/>
            <a:ext cx="2412100" cy="923330"/>
          </a:xfrm>
          <a:prstGeom prst="rect">
            <a:avLst/>
          </a:prstGeom>
          <a:noFill/>
        </p:spPr>
        <p:txBody>
          <a:bodyPr wrap="square" rtlCol="0">
            <a:spAutoFit/>
          </a:bodyPr>
          <a:lstStyle/>
          <a:p>
            <a:pPr algn="ctr"/>
            <a:r>
              <a:rPr lang="es-MX" dirty="0"/>
              <a:t>Junta Pensiones y Jubilaciones  Magisterio Nacional</a:t>
            </a:r>
            <a:endParaRPr lang="es-CR" dirty="0"/>
          </a:p>
        </p:txBody>
      </p:sp>
      <p:sp>
        <p:nvSpPr>
          <p:cNvPr id="7" name="CuadroTexto 6">
            <a:extLst>
              <a:ext uri="{FF2B5EF4-FFF2-40B4-BE49-F238E27FC236}">
                <a16:creationId xmlns:a16="http://schemas.microsoft.com/office/drawing/2014/main" id="{229E66B7-EF45-D549-A9C2-6347FE5929EA}"/>
              </a:ext>
            </a:extLst>
          </p:cNvPr>
          <p:cNvSpPr txBox="1"/>
          <p:nvPr/>
        </p:nvSpPr>
        <p:spPr>
          <a:xfrm>
            <a:off x="9345197" y="5527589"/>
            <a:ext cx="2412100" cy="923330"/>
          </a:xfrm>
          <a:prstGeom prst="rect">
            <a:avLst/>
          </a:prstGeom>
          <a:noFill/>
        </p:spPr>
        <p:txBody>
          <a:bodyPr wrap="square" rtlCol="0">
            <a:spAutoFit/>
          </a:bodyPr>
          <a:lstStyle/>
          <a:p>
            <a:pPr algn="ctr"/>
            <a:r>
              <a:rPr lang="es-MX" dirty="0"/>
              <a:t>Operadora Pensiones Complementaria CCSS</a:t>
            </a:r>
            <a:endParaRPr lang="es-CR" dirty="0"/>
          </a:p>
        </p:txBody>
      </p:sp>
      <p:sp>
        <p:nvSpPr>
          <p:cNvPr id="8" name="CuadroTexto 7">
            <a:extLst>
              <a:ext uri="{FF2B5EF4-FFF2-40B4-BE49-F238E27FC236}">
                <a16:creationId xmlns:a16="http://schemas.microsoft.com/office/drawing/2014/main" id="{AC1A75B6-52F2-4F0D-3BBD-9FD6568A4384}"/>
              </a:ext>
            </a:extLst>
          </p:cNvPr>
          <p:cNvSpPr txBox="1"/>
          <p:nvPr/>
        </p:nvSpPr>
        <p:spPr>
          <a:xfrm>
            <a:off x="974794" y="5601730"/>
            <a:ext cx="2383326" cy="369332"/>
          </a:xfrm>
          <a:prstGeom prst="rect">
            <a:avLst/>
          </a:prstGeom>
          <a:noFill/>
        </p:spPr>
        <p:txBody>
          <a:bodyPr wrap="square" rtlCol="0">
            <a:spAutoFit/>
          </a:bodyPr>
          <a:lstStyle/>
          <a:p>
            <a:r>
              <a:rPr lang="es-MX" dirty="0"/>
              <a:t>Operadora Pensiones</a:t>
            </a:r>
            <a:endParaRPr lang="es-CR" dirty="0"/>
          </a:p>
        </p:txBody>
      </p:sp>
    </p:spTree>
    <p:extLst>
      <p:ext uri="{BB962C8B-B14F-4D97-AF65-F5344CB8AC3E}">
        <p14:creationId xmlns:p14="http://schemas.microsoft.com/office/powerpoint/2010/main" val="1626126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447F1E2-304E-0343-A918-989420B4FB4E}"/>
              </a:ext>
            </a:extLst>
          </p:cNvPr>
          <p:cNvSpPr>
            <a:spLocks noGrp="1"/>
          </p:cNvSpPr>
          <p:nvPr>
            <p:ph type="body" sz="quarter" idx="11"/>
          </p:nvPr>
        </p:nvSpPr>
        <p:spPr/>
        <p:txBody>
          <a:bodyPr/>
          <a:lstStyle/>
          <a:p>
            <a:endParaRPr lang="es-CR"/>
          </a:p>
        </p:txBody>
      </p:sp>
      <p:sp>
        <p:nvSpPr>
          <p:cNvPr id="3" name="Marcador de texto 2">
            <a:extLst>
              <a:ext uri="{FF2B5EF4-FFF2-40B4-BE49-F238E27FC236}">
                <a16:creationId xmlns:a16="http://schemas.microsoft.com/office/drawing/2014/main" id="{1E26B891-2455-1642-9F64-881B87A7C04D}"/>
              </a:ext>
            </a:extLst>
          </p:cNvPr>
          <p:cNvSpPr>
            <a:spLocks noGrp="1"/>
          </p:cNvSpPr>
          <p:nvPr>
            <p:ph type="body" sz="quarter" idx="14"/>
          </p:nvPr>
        </p:nvSpPr>
        <p:spPr/>
        <p:txBody>
          <a:bodyPr/>
          <a:lstStyle/>
          <a:p>
            <a:endParaRPr lang="es-CR"/>
          </a:p>
        </p:txBody>
      </p:sp>
      <p:sp>
        <p:nvSpPr>
          <p:cNvPr id="4" name="Marcador de texto 3">
            <a:extLst>
              <a:ext uri="{FF2B5EF4-FFF2-40B4-BE49-F238E27FC236}">
                <a16:creationId xmlns:a16="http://schemas.microsoft.com/office/drawing/2014/main" id="{B63F39E8-2140-6444-A2DE-CCF4358BFF71}"/>
              </a:ext>
            </a:extLst>
          </p:cNvPr>
          <p:cNvSpPr>
            <a:spLocks noGrp="1"/>
          </p:cNvSpPr>
          <p:nvPr>
            <p:ph type="body" sz="quarter" idx="15"/>
          </p:nvPr>
        </p:nvSpPr>
        <p:spPr/>
        <p:txBody>
          <a:bodyPr/>
          <a:lstStyle/>
          <a:p>
            <a:endParaRPr lang="es-CR"/>
          </a:p>
        </p:txBody>
      </p:sp>
      <p:sp>
        <p:nvSpPr>
          <p:cNvPr id="5" name="Marcador de texto 4">
            <a:extLst>
              <a:ext uri="{FF2B5EF4-FFF2-40B4-BE49-F238E27FC236}">
                <a16:creationId xmlns:a16="http://schemas.microsoft.com/office/drawing/2014/main" id="{CC4B33DE-6D38-AD46-A722-A32E8D720E43}"/>
              </a:ext>
            </a:extLst>
          </p:cNvPr>
          <p:cNvSpPr>
            <a:spLocks noGrp="1"/>
          </p:cNvSpPr>
          <p:nvPr>
            <p:ph type="body" sz="quarter" idx="16"/>
          </p:nvPr>
        </p:nvSpPr>
        <p:spPr/>
        <p:txBody>
          <a:bodyPr/>
          <a:lstStyle/>
          <a:p>
            <a:endParaRPr lang="es-CR"/>
          </a:p>
        </p:txBody>
      </p:sp>
      <p:sp>
        <p:nvSpPr>
          <p:cNvPr id="6" name="Marcador de texto 5">
            <a:extLst>
              <a:ext uri="{FF2B5EF4-FFF2-40B4-BE49-F238E27FC236}">
                <a16:creationId xmlns:a16="http://schemas.microsoft.com/office/drawing/2014/main" id="{53843A36-9926-AF44-A592-766109047F16}"/>
              </a:ext>
            </a:extLst>
          </p:cNvPr>
          <p:cNvSpPr>
            <a:spLocks noGrp="1"/>
          </p:cNvSpPr>
          <p:nvPr>
            <p:ph type="body" sz="quarter" idx="17"/>
          </p:nvPr>
        </p:nvSpPr>
        <p:spPr/>
        <p:txBody>
          <a:bodyPr/>
          <a:lstStyle/>
          <a:p>
            <a:endParaRPr lang="es-CR"/>
          </a:p>
        </p:txBody>
      </p:sp>
      <p:sp>
        <p:nvSpPr>
          <p:cNvPr id="7" name="Marcador de texto 6">
            <a:extLst>
              <a:ext uri="{FF2B5EF4-FFF2-40B4-BE49-F238E27FC236}">
                <a16:creationId xmlns:a16="http://schemas.microsoft.com/office/drawing/2014/main" id="{C9E46936-FABB-A741-9339-F04DC1D15129}"/>
              </a:ext>
            </a:extLst>
          </p:cNvPr>
          <p:cNvSpPr>
            <a:spLocks noGrp="1"/>
          </p:cNvSpPr>
          <p:nvPr>
            <p:ph type="body" sz="quarter" idx="18"/>
          </p:nvPr>
        </p:nvSpPr>
        <p:spPr/>
        <p:txBody>
          <a:bodyPr/>
          <a:lstStyle/>
          <a:p>
            <a:endParaRPr lang="es-CR"/>
          </a:p>
        </p:txBody>
      </p:sp>
      <p:pic>
        <p:nvPicPr>
          <p:cNvPr id="9" name="Imagen 8">
            <a:extLst>
              <a:ext uri="{FF2B5EF4-FFF2-40B4-BE49-F238E27FC236}">
                <a16:creationId xmlns:a16="http://schemas.microsoft.com/office/drawing/2014/main" id="{81E14827-CB92-654B-9483-6B462BCA63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388"/>
            <a:ext cx="12192000" cy="7865806"/>
          </a:xfrm>
          <a:prstGeom prst="rect">
            <a:avLst/>
          </a:prstGeom>
        </p:spPr>
      </p:pic>
      <p:sp>
        <p:nvSpPr>
          <p:cNvPr id="11" name="CuadroTexto 10">
            <a:extLst>
              <a:ext uri="{FF2B5EF4-FFF2-40B4-BE49-F238E27FC236}">
                <a16:creationId xmlns:a16="http://schemas.microsoft.com/office/drawing/2014/main" id="{6F546EB9-2AC7-CE44-A22E-C834C44D1E4F}"/>
              </a:ext>
            </a:extLst>
          </p:cNvPr>
          <p:cNvSpPr txBox="1"/>
          <p:nvPr/>
        </p:nvSpPr>
        <p:spPr>
          <a:xfrm>
            <a:off x="2253572" y="5209114"/>
            <a:ext cx="7975650" cy="523220"/>
          </a:xfrm>
          <a:prstGeom prst="rect">
            <a:avLst/>
          </a:prstGeom>
          <a:noFill/>
        </p:spPr>
        <p:txBody>
          <a:bodyPr wrap="square" rtlCol="0">
            <a:spAutoFit/>
          </a:bodyPr>
          <a:lstStyle/>
          <a:p>
            <a:r>
              <a:rPr lang="es-CR" sz="2800" b="1">
                <a:solidFill>
                  <a:schemeClr val="bg1"/>
                </a:solidFill>
              </a:rPr>
              <a:t>¡Una cooperativa con visión de futuro</a:t>
            </a:r>
            <a:r>
              <a:rPr lang="es-CR" sz="2800">
                <a:solidFill>
                  <a:schemeClr val="bg1"/>
                </a:solidFill>
              </a:rPr>
              <a:t>!</a:t>
            </a:r>
          </a:p>
        </p:txBody>
      </p:sp>
      <p:sp>
        <p:nvSpPr>
          <p:cNvPr id="12" name="CuadroTexto 11">
            <a:extLst>
              <a:ext uri="{FF2B5EF4-FFF2-40B4-BE49-F238E27FC236}">
                <a16:creationId xmlns:a16="http://schemas.microsoft.com/office/drawing/2014/main" id="{E795D100-EF24-6E43-9075-795E4EEE879C}"/>
              </a:ext>
            </a:extLst>
          </p:cNvPr>
          <p:cNvSpPr txBox="1"/>
          <p:nvPr/>
        </p:nvSpPr>
        <p:spPr>
          <a:xfrm>
            <a:off x="4381428" y="5833037"/>
            <a:ext cx="3429144" cy="523220"/>
          </a:xfrm>
          <a:prstGeom prst="rect">
            <a:avLst/>
          </a:prstGeom>
          <a:noFill/>
        </p:spPr>
        <p:txBody>
          <a:bodyPr wrap="none" rtlCol="0">
            <a:spAutoFit/>
          </a:bodyPr>
          <a:lstStyle/>
          <a:p>
            <a:r>
              <a:rPr lang="es-CR" sz="2800" b="1">
                <a:solidFill>
                  <a:schemeClr val="accent1">
                    <a:lumMod val="40000"/>
                    <a:lumOff val="60000"/>
                  </a:schemeClr>
                </a:solidFill>
              </a:rPr>
              <a:t>¡Muchas gracias!</a:t>
            </a:r>
          </a:p>
        </p:txBody>
      </p:sp>
    </p:spTree>
    <p:extLst>
      <p:ext uri="{BB962C8B-B14F-4D97-AF65-F5344CB8AC3E}">
        <p14:creationId xmlns:p14="http://schemas.microsoft.com/office/powerpoint/2010/main" val="117749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Imagen 2" descr="Vista de una ciudad desde lo alto de una montaña&#10;&#10;Descripción generada automáticamente con confianza media">
            <a:extLst>
              <a:ext uri="{FF2B5EF4-FFF2-40B4-BE49-F238E27FC236}">
                <a16:creationId xmlns:a16="http://schemas.microsoft.com/office/drawing/2014/main" id="{1BCBE746-367A-739B-D3C5-C089EF6470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207" r="4" b="4"/>
          <a:stretch/>
        </p:blipFill>
        <p:spPr>
          <a:xfrm>
            <a:off x="641276" y="643467"/>
            <a:ext cx="4013020" cy="2702558"/>
          </a:xfrm>
          <a:prstGeom prst="rect">
            <a:avLst/>
          </a:prstGeom>
        </p:spPr>
      </p:pic>
      <p:pic>
        <p:nvPicPr>
          <p:cNvPr id="2" name="Imagen 1" descr="Un jardín de una casa&#10;&#10;Descripción generada automáticamente con confianza media">
            <a:extLst>
              <a:ext uri="{FF2B5EF4-FFF2-40B4-BE49-F238E27FC236}">
                <a16:creationId xmlns:a16="http://schemas.microsoft.com/office/drawing/2014/main" id="{0DDA5947-97C0-FB3F-C4DE-E0E33E9E08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09" r="-1" b="7663"/>
          <a:stretch/>
        </p:blipFill>
        <p:spPr>
          <a:xfrm>
            <a:off x="643467" y="3509433"/>
            <a:ext cx="4010830" cy="2705099"/>
          </a:xfrm>
          <a:prstGeom prst="rect">
            <a:avLst/>
          </a:prstGeom>
        </p:spPr>
      </p:pic>
      <p:pic>
        <p:nvPicPr>
          <p:cNvPr id="6" name="Imagen 5">
            <a:extLst>
              <a:ext uri="{FF2B5EF4-FFF2-40B4-BE49-F238E27FC236}">
                <a16:creationId xmlns:a16="http://schemas.microsoft.com/office/drawing/2014/main" id="{9DA5237B-D9E3-E636-7632-48FD77706159}"/>
              </a:ext>
            </a:extLst>
          </p:cNvPr>
          <p:cNvPicPr>
            <a:picLocks noChangeAspect="1"/>
          </p:cNvPicPr>
          <p:nvPr/>
        </p:nvPicPr>
        <p:blipFill rotWithShape="1">
          <a:blip r:embed="rId4"/>
          <a:srcRect l="5238" r="17380"/>
          <a:stretch/>
        </p:blipFill>
        <p:spPr>
          <a:xfrm>
            <a:off x="4812633" y="643467"/>
            <a:ext cx="6735900" cy="5571066"/>
          </a:xfrm>
          <a:prstGeom prst="rect">
            <a:avLst/>
          </a:prstGeom>
        </p:spPr>
      </p:pic>
      <p:sp>
        <p:nvSpPr>
          <p:cNvPr id="4" name="Rectángulo: esquinas redondeadas 3">
            <a:extLst>
              <a:ext uri="{FF2B5EF4-FFF2-40B4-BE49-F238E27FC236}">
                <a16:creationId xmlns:a16="http://schemas.microsoft.com/office/drawing/2014/main" id="{ECD5F698-19BA-50C1-5005-9335C2DF10A8}"/>
              </a:ext>
            </a:extLst>
          </p:cNvPr>
          <p:cNvSpPr/>
          <p:nvPr/>
        </p:nvSpPr>
        <p:spPr>
          <a:xfrm>
            <a:off x="10262298" y="745724"/>
            <a:ext cx="1127464" cy="5504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t>35 MW</a:t>
            </a:r>
            <a:endParaRPr lang="es-CR" dirty="0"/>
          </a:p>
        </p:txBody>
      </p:sp>
      <p:sp>
        <p:nvSpPr>
          <p:cNvPr id="5" name="Rectángulo: esquinas redondeadas 4">
            <a:extLst>
              <a:ext uri="{FF2B5EF4-FFF2-40B4-BE49-F238E27FC236}">
                <a16:creationId xmlns:a16="http://schemas.microsoft.com/office/drawing/2014/main" id="{AFCB1D89-90A7-2CE1-F325-B157345FDD96}"/>
              </a:ext>
            </a:extLst>
          </p:cNvPr>
          <p:cNvSpPr/>
          <p:nvPr/>
        </p:nvSpPr>
        <p:spPr>
          <a:xfrm>
            <a:off x="720282" y="5628940"/>
            <a:ext cx="1259438" cy="5504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t>18,7 </a:t>
            </a:r>
            <a:r>
              <a:rPr lang="es-MX" dirty="0" err="1"/>
              <a:t>MWp</a:t>
            </a:r>
            <a:endParaRPr lang="es-CR" dirty="0"/>
          </a:p>
        </p:txBody>
      </p:sp>
      <p:sp>
        <p:nvSpPr>
          <p:cNvPr id="7" name="Rectángulo: esquinas redondeadas 6">
            <a:extLst>
              <a:ext uri="{FF2B5EF4-FFF2-40B4-BE49-F238E27FC236}">
                <a16:creationId xmlns:a16="http://schemas.microsoft.com/office/drawing/2014/main" id="{6953589B-8E5C-4EAD-7F69-D169B3C6B10D}"/>
              </a:ext>
            </a:extLst>
          </p:cNvPr>
          <p:cNvSpPr/>
          <p:nvPr/>
        </p:nvSpPr>
        <p:spPr>
          <a:xfrm>
            <a:off x="720282" y="678645"/>
            <a:ext cx="1127464" cy="5504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t>30 MW</a:t>
            </a:r>
            <a:endParaRPr lang="es-CR" dirty="0"/>
          </a:p>
        </p:txBody>
      </p:sp>
    </p:spTree>
    <p:extLst>
      <p:ext uri="{BB962C8B-B14F-4D97-AF65-F5344CB8AC3E}">
        <p14:creationId xmlns:p14="http://schemas.microsoft.com/office/powerpoint/2010/main" val="44896278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87CDB3-20B3-C6F8-03C5-104AC47217AE}"/>
              </a:ext>
            </a:extLst>
          </p:cNvPr>
          <p:cNvSpPr>
            <a:spLocks noGrp="1"/>
          </p:cNvSpPr>
          <p:nvPr>
            <p:ph type="title"/>
          </p:nvPr>
        </p:nvSpPr>
        <p:spPr>
          <a:xfrm>
            <a:off x="88557" y="18255"/>
            <a:ext cx="7187314" cy="738829"/>
          </a:xfrm>
        </p:spPr>
        <p:txBody>
          <a:bodyPr/>
          <a:lstStyle/>
          <a:p>
            <a:r>
              <a:rPr lang="es-CR"/>
              <a:t>Problemática Nacional Actual</a:t>
            </a:r>
          </a:p>
        </p:txBody>
      </p:sp>
      <p:pic>
        <p:nvPicPr>
          <p:cNvPr id="5" name="Marcador de contenido 4">
            <a:extLst>
              <a:ext uri="{FF2B5EF4-FFF2-40B4-BE49-F238E27FC236}">
                <a16:creationId xmlns:a16="http://schemas.microsoft.com/office/drawing/2014/main" id="{5F93A46C-CC0B-3BFB-85BC-E2C710D02BB4}"/>
              </a:ext>
            </a:extLst>
          </p:cNvPr>
          <p:cNvPicPr>
            <a:picLocks noGrp="1" noChangeAspect="1"/>
          </p:cNvPicPr>
          <p:nvPr>
            <p:ph idx="1"/>
          </p:nvPr>
        </p:nvPicPr>
        <p:blipFill>
          <a:blip r:embed="rId2"/>
          <a:stretch>
            <a:fillRect/>
          </a:stretch>
        </p:blipFill>
        <p:spPr>
          <a:xfrm>
            <a:off x="88557" y="932345"/>
            <a:ext cx="7055721" cy="2880565"/>
          </a:xfrm>
        </p:spPr>
      </p:pic>
      <p:pic>
        <p:nvPicPr>
          <p:cNvPr id="7" name="Imagen 6">
            <a:extLst>
              <a:ext uri="{FF2B5EF4-FFF2-40B4-BE49-F238E27FC236}">
                <a16:creationId xmlns:a16="http://schemas.microsoft.com/office/drawing/2014/main" id="{4C2978B9-ED2B-D18E-1ECA-DCD1D009B333}"/>
              </a:ext>
            </a:extLst>
          </p:cNvPr>
          <p:cNvPicPr>
            <a:picLocks noChangeAspect="1"/>
          </p:cNvPicPr>
          <p:nvPr/>
        </p:nvPicPr>
        <p:blipFill>
          <a:blip r:embed="rId3"/>
          <a:stretch>
            <a:fillRect/>
          </a:stretch>
        </p:blipFill>
        <p:spPr>
          <a:xfrm>
            <a:off x="7531509" y="-7114"/>
            <a:ext cx="4227717" cy="2379741"/>
          </a:xfrm>
          <a:prstGeom prst="rect">
            <a:avLst/>
          </a:prstGeom>
        </p:spPr>
      </p:pic>
      <p:pic>
        <p:nvPicPr>
          <p:cNvPr id="9" name="Imagen 8">
            <a:extLst>
              <a:ext uri="{FF2B5EF4-FFF2-40B4-BE49-F238E27FC236}">
                <a16:creationId xmlns:a16="http://schemas.microsoft.com/office/drawing/2014/main" id="{ADB651C3-201B-39D3-AC90-E7D3EEADD894}"/>
              </a:ext>
            </a:extLst>
          </p:cNvPr>
          <p:cNvPicPr>
            <a:picLocks noChangeAspect="1"/>
          </p:cNvPicPr>
          <p:nvPr/>
        </p:nvPicPr>
        <p:blipFill>
          <a:blip r:embed="rId4"/>
          <a:stretch>
            <a:fillRect/>
          </a:stretch>
        </p:blipFill>
        <p:spPr>
          <a:xfrm>
            <a:off x="187120" y="3988171"/>
            <a:ext cx="6667571" cy="2613569"/>
          </a:xfrm>
          <a:prstGeom prst="rect">
            <a:avLst/>
          </a:prstGeom>
        </p:spPr>
      </p:pic>
      <p:pic>
        <p:nvPicPr>
          <p:cNvPr id="11" name="Imagen 10">
            <a:extLst>
              <a:ext uri="{FF2B5EF4-FFF2-40B4-BE49-F238E27FC236}">
                <a16:creationId xmlns:a16="http://schemas.microsoft.com/office/drawing/2014/main" id="{DA45D27B-DCAA-3FE6-4342-68F72848C450}"/>
              </a:ext>
            </a:extLst>
          </p:cNvPr>
          <p:cNvPicPr>
            <a:picLocks noChangeAspect="1"/>
          </p:cNvPicPr>
          <p:nvPr/>
        </p:nvPicPr>
        <p:blipFill>
          <a:blip r:embed="rId5"/>
          <a:stretch>
            <a:fillRect/>
          </a:stretch>
        </p:blipFill>
        <p:spPr>
          <a:xfrm>
            <a:off x="5524429" y="4724602"/>
            <a:ext cx="6779802" cy="2133398"/>
          </a:xfrm>
          <a:prstGeom prst="rect">
            <a:avLst/>
          </a:prstGeom>
        </p:spPr>
      </p:pic>
      <p:pic>
        <p:nvPicPr>
          <p:cNvPr id="13" name="Imagen 12">
            <a:extLst>
              <a:ext uri="{FF2B5EF4-FFF2-40B4-BE49-F238E27FC236}">
                <a16:creationId xmlns:a16="http://schemas.microsoft.com/office/drawing/2014/main" id="{E785B05B-49AF-CE36-04AC-92431294A9A2}"/>
              </a:ext>
            </a:extLst>
          </p:cNvPr>
          <p:cNvPicPr>
            <a:picLocks noChangeAspect="1"/>
          </p:cNvPicPr>
          <p:nvPr/>
        </p:nvPicPr>
        <p:blipFill>
          <a:blip r:embed="rId6"/>
          <a:stretch>
            <a:fillRect/>
          </a:stretch>
        </p:blipFill>
        <p:spPr>
          <a:xfrm>
            <a:off x="7399916" y="2372627"/>
            <a:ext cx="4336027" cy="2597845"/>
          </a:xfrm>
          <a:prstGeom prst="rect">
            <a:avLst/>
          </a:prstGeom>
        </p:spPr>
      </p:pic>
    </p:spTree>
    <p:extLst>
      <p:ext uri="{BB962C8B-B14F-4D97-AF65-F5344CB8AC3E}">
        <p14:creationId xmlns:p14="http://schemas.microsoft.com/office/powerpoint/2010/main" val="1761049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87CDB3-20B3-C6F8-03C5-104AC47217AE}"/>
              </a:ext>
            </a:extLst>
          </p:cNvPr>
          <p:cNvSpPr>
            <a:spLocks noGrp="1"/>
          </p:cNvSpPr>
          <p:nvPr>
            <p:ph type="title"/>
          </p:nvPr>
        </p:nvSpPr>
        <p:spPr>
          <a:xfrm>
            <a:off x="88557" y="18255"/>
            <a:ext cx="7187314" cy="738829"/>
          </a:xfrm>
        </p:spPr>
        <p:txBody>
          <a:bodyPr/>
          <a:lstStyle/>
          <a:p>
            <a:r>
              <a:rPr lang="es-CR"/>
              <a:t>Problemática Nacional Actual</a:t>
            </a:r>
          </a:p>
        </p:txBody>
      </p:sp>
      <p:sp>
        <p:nvSpPr>
          <p:cNvPr id="5" name="CuadroTexto 4">
            <a:extLst>
              <a:ext uri="{FF2B5EF4-FFF2-40B4-BE49-F238E27FC236}">
                <a16:creationId xmlns:a16="http://schemas.microsoft.com/office/drawing/2014/main" id="{B7561C0D-A0B6-15AC-BC67-3D910E2F42C5}"/>
              </a:ext>
            </a:extLst>
          </p:cNvPr>
          <p:cNvSpPr txBox="1"/>
          <p:nvPr/>
        </p:nvSpPr>
        <p:spPr>
          <a:xfrm>
            <a:off x="6179949" y="854969"/>
            <a:ext cx="5676254" cy="3693319"/>
          </a:xfrm>
          <a:prstGeom prst="rect">
            <a:avLst/>
          </a:prstGeom>
          <a:noFill/>
        </p:spPr>
        <p:txBody>
          <a:bodyPr wrap="square">
            <a:spAutoFit/>
          </a:bodyPr>
          <a:lstStyle/>
          <a:p>
            <a:r>
              <a:rPr lang="es-MX"/>
              <a:t>Costa Rica cuenta con </a:t>
            </a:r>
            <a:r>
              <a:rPr lang="es-MX" b="1"/>
              <a:t>41 vertederos,  </a:t>
            </a:r>
            <a:r>
              <a:rPr lang="es-MX"/>
              <a:t>el</a:t>
            </a:r>
            <a:r>
              <a:rPr lang="es-MX" b="1"/>
              <a:t> </a:t>
            </a:r>
            <a:r>
              <a:rPr lang="es-MX" b="1" u="sng"/>
              <a:t>93% están clausurado por el MS</a:t>
            </a:r>
            <a:r>
              <a:rPr lang="es-MX" b="1"/>
              <a:t> </a:t>
            </a:r>
            <a:r>
              <a:rPr lang="es-MX"/>
              <a:t>y </a:t>
            </a:r>
            <a:r>
              <a:rPr lang="es-MX" b="1"/>
              <a:t>8 rellenos </a:t>
            </a:r>
            <a:r>
              <a:rPr lang="es-MX"/>
              <a:t>sanitarios </a:t>
            </a:r>
            <a:r>
              <a:rPr lang="es-MX" b="1" u="sng"/>
              <a:t>activos</a:t>
            </a:r>
            <a:r>
              <a:rPr lang="es-MX"/>
              <a:t>.</a:t>
            </a:r>
          </a:p>
          <a:p>
            <a:endParaRPr lang="es-MX"/>
          </a:p>
          <a:p>
            <a:r>
              <a:rPr lang="es-MX"/>
              <a:t>Aún existen 22 municipalidades en zonas predominantemente rurales que </a:t>
            </a:r>
            <a:r>
              <a:rPr lang="es-MX" b="1" u="sng"/>
              <a:t>mantienen el uso </a:t>
            </a:r>
            <a:r>
              <a:rPr lang="es-MX"/>
              <a:t>de vertederos.</a:t>
            </a:r>
          </a:p>
          <a:p>
            <a:endParaRPr lang="es-MX"/>
          </a:p>
          <a:p>
            <a:r>
              <a:rPr lang="es-MX"/>
              <a:t>Según la Política Nacional Gestión Integral Residuos (PNGIR) para el año 2033 la meta es que los </a:t>
            </a:r>
            <a:r>
              <a:rPr lang="es-MX" u="sng"/>
              <a:t>Residuos </a:t>
            </a:r>
            <a:r>
              <a:rPr lang="es-MX" b="1" u="sng"/>
              <a:t>valorizables lleguen a un 25%.</a:t>
            </a:r>
          </a:p>
          <a:p>
            <a:endParaRPr lang="es-MX"/>
          </a:p>
          <a:p>
            <a:endParaRPr lang="es-MX"/>
          </a:p>
          <a:p>
            <a:endParaRPr lang="es-MX"/>
          </a:p>
        </p:txBody>
      </p:sp>
      <p:pic>
        <p:nvPicPr>
          <p:cNvPr id="12" name="Imagen 11">
            <a:extLst>
              <a:ext uri="{FF2B5EF4-FFF2-40B4-BE49-F238E27FC236}">
                <a16:creationId xmlns:a16="http://schemas.microsoft.com/office/drawing/2014/main" id="{491606C0-FA23-2FB3-825A-177CDA985C65}"/>
              </a:ext>
            </a:extLst>
          </p:cNvPr>
          <p:cNvPicPr>
            <a:picLocks noChangeAspect="1"/>
          </p:cNvPicPr>
          <p:nvPr/>
        </p:nvPicPr>
        <p:blipFill>
          <a:blip r:embed="rId2"/>
          <a:stretch>
            <a:fillRect/>
          </a:stretch>
        </p:blipFill>
        <p:spPr>
          <a:xfrm>
            <a:off x="6242742" y="4210845"/>
            <a:ext cx="5377758" cy="2559071"/>
          </a:xfrm>
          <a:prstGeom prst="rect">
            <a:avLst/>
          </a:prstGeom>
        </p:spPr>
      </p:pic>
      <p:pic>
        <p:nvPicPr>
          <p:cNvPr id="16" name="Marcador de contenido 15">
            <a:extLst>
              <a:ext uri="{FF2B5EF4-FFF2-40B4-BE49-F238E27FC236}">
                <a16:creationId xmlns:a16="http://schemas.microsoft.com/office/drawing/2014/main" id="{49ADE7A0-A835-F66F-8689-DEFF6B2D6A92}"/>
              </a:ext>
            </a:extLst>
          </p:cNvPr>
          <p:cNvPicPr>
            <a:picLocks noGrp="1" noChangeAspect="1"/>
          </p:cNvPicPr>
          <p:nvPr>
            <p:ph idx="1"/>
          </p:nvPr>
        </p:nvPicPr>
        <p:blipFill>
          <a:blip r:embed="rId3"/>
          <a:stretch>
            <a:fillRect/>
          </a:stretch>
        </p:blipFill>
        <p:spPr>
          <a:xfrm>
            <a:off x="10515" y="954060"/>
            <a:ext cx="6169434" cy="5622909"/>
          </a:xfrm>
        </p:spPr>
      </p:pic>
    </p:spTree>
    <p:extLst>
      <p:ext uri="{BB962C8B-B14F-4D97-AF65-F5344CB8AC3E}">
        <p14:creationId xmlns:p14="http://schemas.microsoft.com/office/powerpoint/2010/main" val="130608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7">
            <a:extLst>
              <a:ext uri="{FF2B5EF4-FFF2-40B4-BE49-F238E27FC236}">
                <a16:creationId xmlns:a16="http://schemas.microsoft.com/office/drawing/2014/main" id="{BA494506-7B6A-9948-AD34-66A07F7CBE97}"/>
              </a:ext>
            </a:extLst>
          </p:cNvPr>
          <p:cNvSpPr/>
          <p:nvPr/>
        </p:nvSpPr>
        <p:spPr>
          <a:xfrm>
            <a:off x="-2410" y="0"/>
            <a:ext cx="12438727" cy="7051017"/>
          </a:xfrm>
          <a:custGeom>
            <a:avLst/>
            <a:gdLst>
              <a:gd name="connsiteX0" fmla="*/ 0 w 1104595"/>
              <a:gd name="connsiteY0" fmla="*/ 0 h 314637"/>
              <a:gd name="connsiteX1" fmla="*/ 1104595 w 1104595"/>
              <a:gd name="connsiteY1" fmla="*/ 0 h 314637"/>
              <a:gd name="connsiteX2" fmla="*/ 1104595 w 1104595"/>
              <a:gd name="connsiteY2" fmla="*/ 314637 h 314637"/>
              <a:gd name="connsiteX3" fmla="*/ 0 w 1104595"/>
              <a:gd name="connsiteY3" fmla="*/ 314637 h 314637"/>
              <a:gd name="connsiteX4" fmla="*/ 0 w 1104595"/>
              <a:gd name="connsiteY4" fmla="*/ 0 h 314637"/>
              <a:gd name="connsiteX0" fmla="*/ 60325 w 1104595"/>
              <a:gd name="connsiteY0" fmla="*/ 6350 h 314637"/>
              <a:gd name="connsiteX1" fmla="*/ 1104595 w 1104595"/>
              <a:gd name="connsiteY1" fmla="*/ 0 h 314637"/>
              <a:gd name="connsiteX2" fmla="*/ 1104595 w 1104595"/>
              <a:gd name="connsiteY2" fmla="*/ 314637 h 314637"/>
              <a:gd name="connsiteX3" fmla="*/ 0 w 1104595"/>
              <a:gd name="connsiteY3" fmla="*/ 314637 h 314637"/>
              <a:gd name="connsiteX4" fmla="*/ 60325 w 1104595"/>
              <a:gd name="connsiteY4" fmla="*/ 6350 h 314637"/>
              <a:gd name="connsiteX0" fmla="*/ 325080 w 1369350"/>
              <a:gd name="connsiteY0" fmla="*/ 6350 h 6886887"/>
              <a:gd name="connsiteX1" fmla="*/ 1369350 w 1369350"/>
              <a:gd name="connsiteY1" fmla="*/ 0 h 6886887"/>
              <a:gd name="connsiteX2" fmla="*/ 1369350 w 1369350"/>
              <a:gd name="connsiteY2" fmla="*/ 314637 h 6886887"/>
              <a:gd name="connsiteX3" fmla="*/ 0 w 1369350"/>
              <a:gd name="connsiteY3" fmla="*/ 6886887 h 6886887"/>
              <a:gd name="connsiteX4" fmla="*/ 325080 w 1369350"/>
              <a:gd name="connsiteY4" fmla="*/ 6350 h 6886887"/>
              <a:gd name="connsiteX0" fmla="*/ 499431 w 1369350"/>
              <a:gd name="connsiteY0" fmla="*/ 12700 h 6886887"/>
              <a:gd name="connsiteX1" fmla="*/ 1369350 w 1369350"/>
              <a:gd name="connsiteY1" fmla="*/ 0 h 6886887"/>
              <a:gd name="connsiteX2" fmla="*/ 1369350 w 1369350"/>
              <a:gd name="connsiteY2" fmla="*/ 314637 h 6886887"/>
              <a:gd name="connsiteX3" fmla="*/ 0 w 1369350"/>
              <a:gd name="connsiteY3" fmla="*/ 6886887 h 6886887"/>
              <a:gd name="connsiteX4" fmla="*/ 499431 w 1369350"/>
              <a:gd name="connsiteY4" fmla="*/ 12700 h 6886887"/>
              <a:gd name="connsiteX0" fmla="*/ 499431 w 1369350"/>
              <a:gd name="connsiteY0" fmla="*/ 12700 h 6886887"/>
              <a:gd name="connsiteX1" fmla="*/ 1369350 w 1369350"/>
              <a:gd name="connsiteY1" fmla="*/ 0 h 6886887"/>
              <a:gd name="connsiteX2" fmla="*/ 1175627 w 1369350"/>
              <a:gd name="connsiteY2" fmla="*/ 6867837 h 6886887"/>
              <a:gd name="connsiteX3" fmla="*/ 0 w 1369350"/>
              <a:gd name="connsiteY3" fmla="*/ 6886887 h 6886887"/>
              <a:gd name="connsiteX4" fmla="*/ 499431 w 1369350"/>
              <a:gd name="connsiteY4" fmla="*/ 12700 h 6886887"/>
              <a:gd name="connsiteX0" fmla="*/ 680239 w 1550158"/>
              <a:gd name="connsiteY0" fmla="*/ 12700 h 6886887"/>
              <a:gd name="connsiteX1" fmla="*/ 1550158 w 1550158"/>
              <a:gd name="connsiteY1" fmla="*/ 0 h 6886887"/>
              <a:gd name="connsiteX2" fmla="*/ 1356435 w 1550158"/>
              <a:gd name="connsiteY2" fmla="*/ 6867837 h 6886887"/>
              <a:gd name="connsiteX3" fmla="*/ 0 w 1550158"/>
              <a:gd name="connsiteY3" fmla="*/ 6886887 h 6886887"/>
              <a:gd name="connsiteX4" fmla="*/ 680239 w 1550158"/>
              <a:gd name="connsiteY4" fmla="*/ 12700 h 6886887"/>
              <a:gd name="connsiteX0" fmla="*/ 680239 w 1356435"/>
              <a:gd name="connsiteY0" fmla="*/ 0 h 6874187"/>
              <a:gd name="connsiteX1" fmla="*/ 1343520 w 1356435"/>
              <a:gd name="connsiteY1" fmla="*/ 127000 h 6874187"/>
              <a:gd name="connsiteX2" fmla="*/ 1356435 w 1356435"/>
              <a:gd name="connsiteY2" fmla="*/ 6855137 h 6874187"/>
              <a:gd name="connsiteX3" fmla="*/ 0 w 1356435"/>
              <a:gd name="connsiteY3" fmla="*/ 6874187 h 6874187"/>
              <a:gd name="connsiteX4" fmla="*/ 680239 w 1356435"/>
              <a:gd name="connsiteY4" fmla="*/ 0 h 6874187"/>
              <a:gd name="connsiteX0" fmla="*/ 680239 w 1356435"/>
              <a:gd name="connsiteY0" fmla="*/ 12700 h 6886887"/>
              <a:gd name="connsiteX1" fmla="*/ 1214371 w 1356435"/>
              <a:gd name="connsiteY1" fmla="*/ 0 h 6886887"/>
              <a:gd name="connsiteX2" fmla="*/ 1356435 w 1356435"/>
              <a:gd name="connsiteY2" fmla="*/ 6867837 h 6886887"/>
              <a:gd name="connsiteX3" fmla="*/ 0 w 1356435"/>
              <a:gd name="connsiteY3" fmla="*/ 6886887 h 6886887"/>
              <a:gd name="connsiteX4" fmla="*/ 680239 w 1356435"/>
              <a:gd name="connsiteY4" fmla="*/ 12700 h 6886887"/>
              <a:gd name="connsiteX0" fmla="*/ 680239 w 1214371"/>
              <a:gd name="connsiteY0" fmla="*/ 12700 h 6886887"/>
              <a:gd name="connsiteX1" fmla="*/ 1214371 w 1214371"/>
              <a:gd name="connsiteY1" fmla="*/ 0 h 6886887"/>
              <a:gd name="connsiteX2" fmla="*/ 956074 w 1214371"/>
              <a:gd name="connsiteY2" fmla="*/ 6836087 h 6886887"/>
              <a:gd name="connsiteX3" fmla="*/ 0 w 1214371"/>
              <a:gd name="connsiteY3" fmla="*/ 6886887 h 6886887"/>
              <a:gd name="connsiteX4" fmla="*/ 680239 w 1214371"/>
              <a:gd name="connsiteY4" fmla="*/ 12700 h 6886887"/>
              <a:gd name="connsiteX0" fmla="*/ 680239 w 1214372"/>
              <a:gd name="connsiteY0" fmla="*/ 12700 h 6886887"/>
              <a:gd name="connsiteX1" fmla="*/ 1214371 w 1214372"/>
              <a:gd name="connsiteY1" fmla="*/ 0 h 6886887"/>
              <a:gd name="connsiteX2" fmla="*/ 1214372 w 1214372"/>
              <a:gd name="connsiteY2" fmla="*/ 6855137 h 6886887"/>
              <a:gd name="connsiteX3" fmla="*/ 0 w 1214372"/>
              <a:gd name="connsiteY3" fmla="*/ 6886887 h 6886887"/>
              <a:gd name="connsiteX4" fmla="*/ 680239 w 1214372"/>
              <a:gd name="connsiteY4" fmla="*/ 12700 h 6886887"/>
              <a:gd name="connsiteX0" fmla="*/ 790015 w 1324148"/>
              <a:gd name="connsiteY0" fmla="*/ 12700 h 6886887"/>
              <a:gd name="connsiteX1" fmla="*/ 1324147 w 1324148"/>
              <a:gd name="connsiteY1" fmla="*/ 0 h 6886887"/>
              <a:gd name="connsiteX2" fmla="*/ 1324148 w 1324148"/>
              <a:gd name="connsiteY2" fmla="*/ 6855137 h 6886887"/>
              <a:gd name="connsiteX3" fmla="*/ 0 w 1324148"/>
              <a:gd name="connsiteY3" fmla="*/ 6886887 h 6886887"/>
              <a:gd name="connsiteX4" fmla="*/ 790015 w 1324148"/>
              <a:gd name="connsiteY4" fmla="*/ 12700 h 6886887"/>
              <a:gd name="connsiteX0" fmla="*/ 790015 w 1324147"/>
              <a:gd name="connsiteY0" fmla="*/ 12700 h 6886887"/>
              <a:gd name="connsiteX1" fmla="*/ 1324147 w 1324147"/>
              <a:gd name="connsiteY1" fmla="*/ 0 h 6886887"/>
              <a:gd name="connsiteX2" fmla="*/ 1098138 w 1324147"/>
              <a:gd name="connsiteY2" fmla="*/ 6874187 h 6886887"/>
              <a:gd name="connsiteX3" fmla="*/ 0 w 1324147"/>
              <a:gd name="connsiteY3" fmla="*/ 6886887 h 6886887"/>
              <a:gd name="connsiteX4" fmla="*/ 790015 w 1324147"/>
              <a:gd name="connsiteY4" fmla="*/ 12700 h 6886887"/>
              <a:gd name="connsiteX0" fmla="*/ 790015 w 1246658"/>
              <a:gd name="connsiteY0" fmla="*/ 0 h 6874187"/>
              <a:gd name="connsiteX1" fmla="*/ 1246658 w 1246658"/>
              <a:gd name="connsiteY1" fmla="*/ 222250 h 6874187"/>
              <a:gd name="connsiteX2" fmla="*/ 1098138 w 1246658"/>
              <a:gd name="connsiteY2" fmla="*/ 6861487 h 6874187"/>
              <a:gd name="connsiteX3" fmla="*/ 0 w 1246658"/>
              <a:gd name="connsiteY3" fmla="*/ 6874187 h 6874187"/>
              <a:gd name="connsiteX4" fmla="*/ 790015 w 1246658"/>
              <a:gd name="connsiteY4" fmla="*/ 0 h 6874187"/>
              <a:gd name="connsiteX0" fmla="*/ 790015 w 1098138"/>
              <a:gd name="connsiteY0" fmla="*/ 0 h 6874187"/>
              <a:gd name="connsiteX1" fmla="*/ 1091679 w 1098138"/>
              <a:gd name="connsiteY1" fmla="*/ 6350 h 6874187"/>
              <a:gd name="connsiteX2" fmla="*/ 1098138 w 1098138"/>
              <a:gd name="connsiteY2" fmla="*/ 6861487 h 6874187"/>
              <a:gd name="connsiteX3" fmla="*/ 0 w 1098138"/>
              <a:gd name="connsiteY3" fmla="*/ 6874187 h 6874187"/>
              <a:gd name="connsiteX4" fmla="*/ 790015 w 1098138"/>
              <a:gd name="connsiteY4" fmla="*/ 0 h 6874187"/>
              <a:gd name="connsiteX0" fmla="*/ 790015 w 1522175"/>
              <a:gd name="connsiteY0" fmla="*/ 0 h 6874187"/>
              <a:gd name="connsiteX1" fmla="*/ 1522175 w 1522175"/>
              <a:gd name="connsiteY1" fmla="*/ 40217 h 6874187"/>
              <a:gd name="connsiteX2" fmla="*/ 1098138 w 1522175"/>
              <a:gd name="connsiteY2" fmla="*/ 6861487 h 6874187"/>
              <a:gd name="connsiteX3" fmla="*/ 0 w 1522175"/>
              <a:gd name="connsiteY3" fmla="*/ 6874187 h 6874187"/>
              <a:gd name="connsiteX4" fmla="*/ 790015 w 1522175"/>
              <a:gd name="connsiteY4" fmla="*/ 0 h 6874187"/>
              <a:gd name="connsiteX0" fmla="*/ 979433 w 1522175"/>
              <a:gd name="connsiteY0" fmla="*/ 0 h 6857254"/>
              <a:gd name="connsiteX1" fmla="*/ 1522175 w 1522175"/>
              <a:gd name="connsiteY1" fmla="*/ 23284 h 6857254"/>
              <a:gd name="connsiteX2" fmla="*/ 1098138 w 1522175"/>
              <a:gd name="connsiteY2" fmla="*/ 6844554 h 6857254"/>
              <a:gd name="connsiteX3" fmla="*/ 0 w 1522175"/>
              <a:gd name="connsiteY3" fmla="*/ 6857254 h 6857254"/>
              <a:gd name="connsiteX4" fmla="*/ 979433 w 1522175"/>
              <a:gd name="connsiteY4" fmla="*/ 0 h 6857254"/>
              <a:gd name="connsiteX0" fmla="*/ 979433 w 1901012"/>
              <a:gd name="connsiteY0" fmla="*/ 10582 h 6867836"/>
              <a:gd name="connsiteX1" fmla="*/ 1901012 w 1901012"/>
              <a:gd name="connsiteY1" fmla="*/ 0 h 6867836"/>
              <a:gd name="connsiteX2" fmla="*/ 1098138 w 1901012"/>
              <a:gd name="connsiteY2" fmla="*/ 6855136 h 6867836"/>
              <a:gd name="connsiteX3" fmla="*/ 0 w 1901012"/>
              <a:gd name="connsiteY3" fmla="*/ 6867836 h 6867836"/>
              <a:gd name="connsiteX4" fmla="*/ 979433 w 1901012"/>
              <a:gd name="connsiteY4" fmla="*/ 10582 h 6867836"/>
              <a:gd name="connsiteX0" fmla="*/ 1117191 w 1901012"/>
              <a:gd name="connsiteY0" fmla="*/ 27515 h 6867836"/>
              <a:gd name="connsiteX1" fmla="*/ 1901012 w 1901012"/>
              <a:gd name="connsiteY1" fmla="*/ 0 h 6867836"/>
              <a:gd name="connsiteX2" fmla="*/ 1098138 w 1901012"/>
              <a:gd name="connsiteY2" fmla="*/ 6855136 h 6867836"/>
              <a:gd name="connsiteX3" fmla="*/ 0 w 1901012"/>
              <a:gd name="connsiteY3" fmla="*/ 6867836 h 6867836"/>
              <a:gd name="connsiteX4" fmla="*/ 1117191 w 1901012"/>
              <a:gd name="connsiteY4" fmla="*/ 27515 h 6867836"/>
              <a:gd name="connsiteX0" fmla="*/ 1117191 w 5678615"/>
              <a:gd name="connsiteY0" fmla="*/ 27515 h 6922870"/>
              <a:gd name="connsiteX1" fmla="*/ 1901012 w 5678615"/>
              <a:gd name="connsiteY1" fmla="*/ 0 h 6922870"/>
              <a:gd name="connsiteX2" fmla="*/ 5678615 w 5678615"/>
              <a:gd name="connsiteY2" fmla="*/ 6922870 h 6922870"/>
              <a:gd name="connsiteX3" fmla="*/ 0 w 5678615"/>
              <a:gd name="connsiteY3" fmla="*/ 6867836 h 6922870"/>
              <a:gd name="connsiteX4" fmla="*/ 1117191 w 5678615"/>
              <a:gd name="connsiteY4" fmla="*/ 27515 h 6922870"/>
              <a:gd name="connsiteX0" fmla="*/ 1117191 w 5678615"/>
              <a:gd name="connsiteY0" fmla="*/ 61381 h 6956736"/>
              <a:gd name="connsiteX1" fmla="*/ 5672157 w 5678615"/>
              <a:gd name="connsiteY1" fmla="*/ 0 h 6956736"/>
              <a:gd name="connsiteX2" fmla="*/ 5678615 w 5678615"/>
              <a:gd name="connsiteY2" fmla="*/ 6956736 h 6956736"/>
              <a:gd name="connsiteX3" fmla="*/ 0 w 5678615"/>
              <a:gd name="connsiteY3" fmla="*/ 6901702 h 6956736"/>
              <a:gd name="connsiteX4" fmla="*/ 1117191 w 5678615"/>
              <a:gd name="connsiteY4" fmla="*/ 61381 h 6956736"/>
              <a:gd name="connsiteX0" fmla="*/ 1125005 w 5678615"/>
              <a:gd name="connsiteY0" fmla="*/ 15277 h 6956736"/>
              <a:gd name="connsiteX1" fmla="*/ 5672157 w 5678615"/>
              <a:gd name="connsiteY1" fmla="*/ 0 h 6956736"/>
              <a:gd name="connsiteX2" fmla="*/ 5678615 w 5678615"/>
              <a:gd name="connsiteY2" fmla="*/ 6956736 h 6956736"/>
              <a:gd name="connsiteX3" fmla="*/ 0 w 5678615"/>
              <a:gd name="connsiteY3" fmla="*/ 6901702 h 6956736"/>
              <a:gd name="connsiteX4" fmla="*/ 1125005 w 5678615"/>
              <a:gd name="connsiteY4" fmla="*/ 15277 h 6956736"/>
              <a:gd name="connsiteX0" fmla="*/ 39769 w 4593379"/>
              <a:gd name="connsiteY0" fmla="*/ 15277 h 7048006"/>
              <a:gd name="connsiteX1" fmla="*/ 4586921 w 4593379"/>
              <a:gd name="connsiteY1" fmla="*/ 0 h 7048006"/>
              <a:gd name="connsiteX2" fmla="*/ 4593379 w 4593379"/>
              <a:gd name="connsiteY2" fmla="*/ 6956736 h 7048006"/>
              <a:gd name="connsiteX3" fmla="*/ 0 w 4593379"/>
              <a:gd name="connsiteY3" fmla="*/ 7048006 h 7048006"/>
              <a:gd name="connsiteX4" fmla="*/ 39769 w 4593379"/>
              <a:gd name="connsiteY4" fmla="*/ 15277 h 7048006"/>
              <a:gd name="connsiteX0" fmla="*/ 0 w 4635515"/>
              <a:gd name="connsiteY0" fmla="*/ 0 h 7051017"/>
              <a:gd name="connsiteX1" fmla="*/ 4629057 w 4635515"/>
              <a:gd name="connsiteY1" fmla="*/ 3011 h 7051017"/>
              <a:gd name="connsiteX2" fmla="*/ 4635515 w 4635515"/>
              <a:gd name="connsiteY2" fmla="*/ 6959747 h 7051017"/>
              <a:gd name="connsiteX3" fmla="*/ 42136 w 4635515"/>
              <a:gd name="connsiteY3" fmla="*/ 7051017 h 7051017"/>
              <a:gd name="connsiteX4" fmla="*/ 0 w 4635515"/>
              <a:gd name="connsiteY4" fmla="*/ 0 h 7051017"/>
              <a:gd name="connsiteX0" fmla="*/ 0 w 4629057"/>
              <a:gd name="connsiteY0" fmla="*/ 0 h 7051017"/>
              <a:gd name="connsiteX1" fmla="*/ 4629057 w 4629057"/>
              <a:gd name="connsiteY1" fmla="*/ 3011 h 7051017"/>
              <a:gd name="connsiteX2" fmla="*/ 4389801 w 4629057"/>
              <a:gd name="connsiteY2" fmla="*/ 6868307 h 7051017"/>
              <a:gd name="connsiteX3" fmla="*/ 42136 w 4629057"/>
              <a:gd name="connsiteY3" fmla="*/ 7051017 h 7051017"/>
              <a:gd name="connsiteX4" fmla="*/ 0 w 4629057"/>
              <a:gd name="connsiteY4" fmla="*/ 0 h 7051017"/>
              <a:gd name="connsiteX0" fmla="*/ 0 w 4642340"/>
              <a:gd name="connsiteY0" fmla="*/ 0 h 7051017"/>
              <a:gd name="connsiteX1" fmla="*/ 4629057 w 4642340"/>
              <a:gd name="connsiteY1" fmla="*/ 3011 h 7051017"/>
              <a:gd name="connsiteX2" fmla="*/ 4642340 w 4642340"/>
              <a:gd name="connsiteY2" fmla="*/ 6959747 h 7051017"/>
              <a:gd name="connsiteX3" fmla="*/ 42136 w 4642340"/>
              <a:gd name="connsiteY3" fmla="*/ 7051017 h 7051017"/>
              <a:gd name="connsiteX4" fmla="*/ 0 w 4642340"/>
              <a:gd name="connsiteY4" fmla="*/ 0 h 705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2340" h="7051017">
                <a:moveTo>
                  <a:pt x="0" y="0"/>
                </a:moveTo>
                <a:lnTo>
                  <a:pt x="4629057" y="3011"/>
                </a:lnTo>
                <a:cubicBezTo>
                  <a:pt x="4629057" y="2288057"/>
                  <a:pt x="4642340" y="4674701"/>
                  <a:pt x="4642340" y="6959747"/>
                </a:cubicBezTo>
                <a:lnTo>
                  <a:pt x="42136" y="7051017"/>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3" name="Imagen 12">
            <a:extLst>
              <a:ext uri="{FF2B5EF4-FFF2-40B4-BE49-F238E27FC236}">
                <a16:creationId xmlns:a16="http://schemas.microsoft.com/office/drawing/2014/main" id="{A045EDE9-CCF7-454A-A614-4E19D1014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40" y="1417109"/>
            <a:ext cx="7735823" cy="4339609"/>
          </a:xfrm>
          <a:prstGeom prst="rect">
            <a:avLst/>
          </a:prstGeom>
        </p:spPr>
      </p:pic>
      <p:sp>
        <p:nvSpPr>
          <p:cNvPr id="14" name="Text Placeholder 53">
            <a:extLst>
              <a:ext uri="{FF2B5EF4-FFF2-40B4-BE49-F238E27FC236}">
                <a16:creationId xmlns:a16="http://schemas.microsoft.com/office/drawing/2014/main" id="{8C6CCB86-D0AC-1C43-9C38-5BECEABC977C}"/>
              </a:ext>
            </a:extLst>
          </p:cNvPr>
          <p:cNvSpPr txBox="1">
            <a:spLocks/>
          </p:cNvSpPr>
          <p:nvPr/>
        </p:nvSpPr>
        <p:spPr>
          <a:xfrm>
            <a:off x="388672" y="349905"/>
            <a:ext cx="11224208" cy="8307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500" dirty="0">
                <a:solidFill>
                  <a:schemeClr val="accent4">
                    <a:lumMod val="75000"/>
                  </a:schemeClr>
                </a:solidFill>
                <a:latin typeface="Montserrat" pitchFamily="2" charset="77"/>
              </a:rPr>
              <a:t>    </a:t>
            </a:r>
            <a:r>
              <a:rPr lang="en-US" sz="2600" dirty="0">
                <a:solidFill>
                  <a:schemeClr val="accent4">
                    <a:lumMod val="75000"/>
                  </a:schemeClr>
                </a:solidFill>
                <a:latin typeface="Montserrat" pitchFamily="2" charset="77"/>
              </a:rPr>
              <a:t>Proyecto de </a:t>
            </a:r>
            <a:r>
              <a:rPr lang="en-US" sz="2600" dirty="0" err="1">
                <a:solidFill>
                  <a:schemeClr val="accent4">
                    <a:lumMod val="75000"/>
                  </a:schemeClr>
                </a:solidFill>
                <a:latin typeface="Montserrat" pitchFamily="2" charset="77"/>
              </a:rPr>
              <a:t>Gasificación</a:t>
            </a:r>
            <a:r>
              <a:rPr lang="en-US" sz="2600" dirty="0">
                <a:solidFill>
                  <a:schemeClr val="accent4">
                    <a:lumMod val="75000"/>
                  </a:schemeClr>
                </a:solidFill>
                <a:latin typeface="Montserrat" pitchFamily="2" charset="77"/>
              </a:rPr>
              <a:t> de </a:t>
            </a:r>
            <a:r>
              <a:rPr lang="en-US" sz="2600" dirty="0" err="1">
                <a:solidFill>
                  <a:schemeClr val="accent4">
                    <a:lumMod val="75000"/>
                  </a:schemeClr>
                </a:solidFill>
                <a:latin typeface="Montserrat" pitchFamily="2" charset="77"/>
              </a:rPr>
              <a:t>Desechos</a:t>
            </a:r>
            <a:r>
              <a:rPr lang="en-US" sz="2600" dirty="0">
                <a:solidFill>
                  <a:schemeClr val="accent4">
                    <a:lumMod val="75000"/>
                  </a:schemeClr>
                </a:solidFill>
                <a:latin typeface="Montserrat" pitchFamily="2" charset="77"/>
              </a:rPr>
              <a:t> </a:t>
            </a:r>
            <a:r>
              <a:rPr lang="en-US" sz="2600" dirty="0" err="1">
                <a:solidFill>
                  <a:schemeClr val="accent4">
                    <a:lumMod val="75000"/>
                  </a:schemeClr>
                </a:solidFill>
                <a:latin typeface="Montserrat" pitchFamily="2" charset="77"/>
              </a:rPr>
              <a:t>Sólidos</a:t>
            </a:r>
            <a:r>
              <a:rPr lang="en-US" sz="2600" dirty="0">
                <a:solidFill>
                  <a:schemeClr val="accent4">
                    <a:lumMod val="75000"/>
                  </a:schemeClr>
                </a:solidFill>
                <a:latin typeface="Montserrat" pitchFamily="2" charset="77"/>
              </a:rPr>
              <a:t> No </a:t>
            </a:r>
            <a:r>
              <a:rPr lang="en-US" sz="2600" dirty="0" err="1">
                <a:solidFill>
                  <a:schemeClr val="accent4">
                    <a:lumMod val="75000"/>
                  </a:schemeClr>
                </a:solidFill>
                <a:latin typeface="Montserrat" pitchFamily="2" charset="77"/>
              </a:rPr>
              <a:t>Valorizables</a:t>
            </a:r>
            <a:endParaRPr lang="en-US" sz="2600" dirty="0">
              <a:solidFill>
                <a:schemeClr val="accent4">
                  <a:lumMod val="75000"/>
                </a:schemeClr>
              </a:solidFill>
              <a:latin typeface="+mj-lt"/>
            </a:endParaRPr>
          </a:p>
        </p:txBody>
      </p:sp>
      <p:sp>
        <p:nvSpPr>
          <p:cNvPr id="15" name="Rectangle 10">
            <a:extLst>
              <a:ext uri="{FF2B5EF4-FFF2-40B4-BE49-F238E27FC236}">
                <a16:creationId xmlns:a16="http://schemas.microsoft.com/office/drawing/2014/main" id="{CB33FA03-5A11-0D43-A359-F4E4129C6030}"/>
              </a:ext>
            </a:extLst>
          </p:cNvPr>
          <p:cNvSpPr>
            <a:spLocks noChangeArrowheads="1"/>
          </p:cNvSpPr>
          <p:nvPr/>
        </p:nvSpPr>
        <p:spPr bwMode="auto">
          <a:xfrm>
            <a:off x="388672" y="5961104"/>
            <a:ext cx="112242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CR">
                <a:latin typeface="Montserrat" pitchFamily="2" charset="77"/>
              </a:rPr>
              <a:t>Generaremos  energía eléctrica por medio de la gasificación de los desechos sólidos (basura) que producen las comunidades </a:t>
            </a:r>
          </a:p>
        </p:txBody>
      </p:sp>
      <p:pic>
        <p:nvPicPr>
          <p:cNvPr id="16" name="Imagen 15">
            <a:extLst>
              <a:ext uri="{FF2B5EF4-FFF2-40B4-BE49-F238E27FC236}">
                <a16:creationId xmlns:a16="http://schemas.microsoft.com/office/drawing/2014/main" id="{1F8C4836-FB77-584D-983F-61A9ED83C6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215" y="1352627"/>
            <a:ext cx="4607297" cy="4404091"/>
          </a:xfrm>
          <a:prstGeom prst="rect">
            <a:avLst/>
          </a:prstGeom>
        </p:spPr>
      </p:pic>
      <p:grpSp>
        <p:nvGrpSpPr>
          <p:cNvPr id="17" name="Group 3">
            <a:extLst>
              <a:ext uri="{FF2B5EF4-FFF2-40B4-BE49-F238E27FC236}">
                <a16:creationId xmlns:a16="http://schemas.microsoft.com/office/drawing/2014/main" id="{0C34F0CF-525B-A34C-BB87-DE46B28EEE57}"/>
              </a:ext>
            </a:extLst>
          </p:cNvPr>
          <p:cNvGrpSpPr/>
          <p:nvPr/>
        </p:nvGrpSpPr>
        <p:grpSpPr>
          <a:xfrm>
            <a:off x="1438335" y="1216997"/>
            <a:ext cx="1372284" cy="1373748"/>
            <a:chOff x="7873783" y="1735139"/>
            <a:chExt cx="1372284" cy="1373748"/>
          </a:xfrm>
        </p:grpSpPr>
        <p:sp>
          <p:nvSpPr>
            <p:cNvPr id="18" name="Oval 6">
              <a:extLst>
                <a:ext uri="{FF2B5EF4-FFF2-40B4-BE49-F238E27FC236}">
                  <a16:creationId xmlns:a16="http://schemas.microsoft.com/office/drawing/2014/main" id="{9737373D-2E65-FB4F-8B49-22DF8EF67C0D}"/>
                </a:ext>
              </a:extLst>
            </p:cNvPr>
            <p:cNvSpPr>
              <a:spLocks noChangeArrowheads="1"/>
            </p:cNvSpPr>
            <p:nvPr/>
          </p:nvSpPr>
          <p:spPr bwMode="auto">
            <a:xfrm>
              <a:off x="7873783" y="1735139"/>
              <a:ext cx="1372284" cy="1373748"/>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19" name="Oval 19">
              <a:extLst>
                <a:ext uri="{FF2B5EF4-FFF2-40B4-BE49-F238E27FC236}">
                  <a16:creationId xmlns:a16="http://schemas.microsoft.com/office/drawing/2014/main" id="{66424B7C-D8A7-3549-84D4-5E9D2C3371C2}"/>
                </a:ext>
              </a:extLst>
            </p:cNvPr>
            <p:cNvSpPr>
              <a:spLocks noChangeArrowheads="1"/>
            </p:cNvSpPr>
            <p:nvPr/>
          </p:nvSpPr>
          <p:spPr bwMode="auto">
            <a:xfrm>
              <a:off x="8063971" y="1923864"/>
              <a:ext cx="993371" cy="994833"/>
            </a:xfrm>
            <a:prstGeom prst="ellipse">
              <a:avLst/>
            </a:prstGeom>
            <a:solidFill>
              <a:schemeClr val="bg2"/>
            </a:solidFill>
            <a:ln>
              <a:noFill/>
            </a:ln>
            <a:effectLst>
              <a:outerShdw blurRad="190500" dist="165100" dir="2700000" algn="ctr" rotWithShape="0">
                <a:prstClr val="black">
                  <a:alpha val="26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00" tIns="360000" rIns="252000" bIns="45720" numCol="1" spcCol="0" rtlCol="0" fromWordArt="0" anchor="t" anchorCtr="0" forceAA="0" compatLnSpc="1">
              <a:prstTxWarp prst="textNoShape">
                <a:avLst/>
              </a:prstTxWarp>
              <a:noAutofit/>
            </a:bodyPr>
            <a:lstStyle/>
            <a:p>
              <a:pPr>
                <a:spcBef>
                  <a:spcPts val="1200"/>
                </a:spcBef>
              </a:pPr>
              <a:endParaRPr lang="ru-UA" sz="1400" b="1">
                <a:solidFill>
                  <a:schemeClr val="lt1"/>
                </a:solidFill>
              </a:endParaRPr>
            </a:p>
          </p:txBody>
        </p:sp>
      </p:grpSp>
      <p:grpSp>
        <p:nvGrpSpPr>
          <p:cNvPr id="21" name="Group 54">
            <a:extLst>
              <a:ext uri="{FF2B5EF4-FFF2-40B4-BE49-F238E27FC236}">
                <a16:creationId xmlns:a16="http://schemas.microsoft.com/office/drawing/2014/main" id="{AAFEF24A-EE6B-DA45-82CA-3BD3F4B10D2A}"/>
              </a:ext>
            </a:extLst>
          </p:cNvPr>
          <p:cNvGrpSpPr/>
          <p:nvPr/>
        </p:nvGrpSpPr>
        <p:grpSpPr>
          <a:xfrm>
            <a:off x="1400790" y="2627486"/>
            <a:ext cx="1572393" cy="968415"/>
            <a:chOff x="9663637" y="2033866"/>
            <a:chExt cx="1572393" cy="968415"/>
          </a:xfrm>
        </p:grpSpPr>
        <p:sp>
          <p:nvSpPr>
            <p:cNvPr id="22" name="Text Placeholder 53">
              <a:extLst>
                <a:ext uri="{FF2B5EF4-FFF2-40B4-BE49-F238E27FC236}">
                  <a16:creationId xmlns:a16="http://schemas.microsoft.com/office/drawing/2014/main" id="{9D181325-A9BE-F842-824D-AFB73466DA2C}"/>
                </a:ext>
              </a:extLst>
            </p:cNvPr>
            <p:cNvSpPr txBox="1">
              <a:spLocks/>
            </p:cNvSpPr>
            <p:nvPr/>
          </p:nvSpPr>
          <p:spPr>
            <a:xfrm>
              <a:off x="9837420" y="2226661"/>
              <a:ext cx="1169928" cy="775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US" sz="1000">
                <a:solidFill>
                  <a:schemeClr val="tx1">
                    <a:lumMod val="50000"/>
                  </a:schemeClr>
                </a:solidFill>
                <a:latin typeface="Montserrat Light" panose="00000400000000000000" pitchFamily="50" charset="-52"/>
              </a:endParaRPr>
            </a:p>
          </p:txBody>
        </p:sp>
        <p:sp>
          <p:nvSpPr>
            <p:cNvPr id="23" name="Text Placeholder 56">
              <a:extLst>
                <a:ext uri="{FF2B5EF4-FFF2-40B4-BE49-F238E27FC236}">
                  <a16:creationId xmlns:a16="http://schemas.microsoft.com/office/drawing/2014/main" id="{29C6CE41-A860-8E46-8330-1EF38BF1BE40}"/>
                </a:ext>
              </a:extLst>
            </p:cNvPr>
            <p:cNvSpPr txBox="1">
              <a:spLocks/>
            </p:cNvSpPr>
            <p:nvPr/>
          </p:nvSpPr>
          <p:spPr>
            <a:xfrm>
              <a:off x="9663637" y="2033866"/>
              <a:ext cx="1572393" cy="6189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b="1" err="1">
                  <a:solidFill>
                    <a:schemeClr val="bg1"/>
                  </a:solidFill>
                </a:rPr>
                <a:t>Energía</a:t>
              </a:r>
              <a:r>
                <a:rPr lang="en-US" sz="1200" b="1">
                  <a:solidFill>
                    <a:schemeClr val="bg1"/>
                  </a:solidFill>
                </a:rPr>
                <a:t> </a:t>
              </a:r>
              <a:r>
                <a:rPr lang="en-US" sz="1200" b="1" err="1">
                  <a:solidFill>
                    <a:schemeClr val="bg1"/>
                  </a:solidFill>
                </a:rPr>
                <a:t>anual</a:t>
              </a:r>
              <a:r>
                <a:rPr lang="en-US" sz="1200" b="1">
                  <a:solidFill>
                    <a:schemeClr val="bg1"/>
                  </a:solidFill>
                </a:rPr>
                <a:t> </a:t>
              </a:r>
              <a:r>
                <a:rPr lang="en-US" sz="1200" b="1" err="1">
                  <a:solidFill>
                    <a:schemeClr val="bg1"/>
                  </a:solidFill>
                </a:rPr>
                <a:t>estimada</a:t>
              </a:r>
              <a:endParaRPr lang="ru-RU" sz="1200" b="1">
                <a:solidFill>
                  <a:schemeClr val="bg1"/>
                </a:solidFill>
              </a:endParaRPr>
            </a:p>
          </p:txBody>
        </p:sp>
      </p:grpSp>
      <p:grpSp>
        <p:nvGrpSpPr>
          <p:cNvPr id="24" name="Group 4">
            <a:extLst>
              <a:ext uri="{FF2B5EF4-FFF2-40B4-BE49-F238E27FC236}">
                <a16:creationId xmlns:a16="http://schemas.microsoft.com/office/drawing/2014/main" id="{2F62ABD0-516E-3744-978E-F56D0FFA4F16}"/>
              </a:ext>
            </a:extLst>
          </p:cNvPr>
          <p:cNvGrpSpPr/>
          <p:nvPr/>
        </p:nvGrpSpPr>
        <p:grpSpPr>
          <a:xfrm>
            <a:off x="3527241" y="1267799"/>
            <a:ext cx="1372284" cy="1376674"/>
            <a:chOff x="7873783" y="4462151"/>
            <a:chExt cx="1372284" cy="1376674"/>
          </a:xfrm>
        </p:grpSpPr>
        <p:sp>
          <p:nvSpPr>
            <p:cNvPr id="25" name="Oval 7">
              <a:extLst>
                <a:ext uri="{FF2B5EF4-FFF2-40B4-BE49-F238E27FC236}">
                  <a16:creationId xmlns:a16="http://schemas.microsoft.com/office/drawing/2014/main" id="{50D9F701-848F-904C-AEB7-AE210466A8D2}"/>
                </a:ext>
              </a:extLst>
            </p:cNvPr>
            <p:cNvSpPr>
              <a:spLocks noChangeArrowheads="1"/>
            </p:cNvSpPr>
            <p:nvPr/>
          </p:nvSpPr>
          <p:spPr bwMode="auto">
            <a:xfrm>
              <a:off x="7873783" y="4462151"/>
              <a:ext cx="1372284" cy="1376674"/>
            </a:xfrm>
            <a:prstGeom prst="ellipse">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26" name="Oval 18">
              <a:extLst>
                <a:ext uri="{FF2B5EF4-FFF2-40B4-BE49-F238E27FC236}">
                  <a16:creationId xmlns:a16="http://schemas.microsoft.com/office/drawing/2014/main" id="{D25135BD-F1C7-C34C-BB06-AA04B2006930}"/>
                </a:ext>
              </a:extLst>
            </p:cNvPr>
            <p:cNvSpPr>
              <a:spLocks noChangeArrowheads="1"/>
            </p:cNvSpPr>
            <p:nvPr/>
          </p:nvSpPr>
          <p:spPr bwMode="auto">
            <a:xfrm>
              <a:off x="8063971" y="4650877"/>
              <a:ext cx="993371" cy="999222"/>
            </a:xfrm>
            <a:prstGeom prst="ellipse">
              <a:avLst/>
            </a:prstGeom>
            <a:solidFill>
              <a:schemeClr val="bg2"/>
            </a:solidFill>
            <a:ln>
              <a:noFill/>
            </a:ln>
            <a:effectLst>
              <a:outerShdw blurRad="190500" dist="165100" dir="2700000" algn="ctr" rotWithShape="0">
                <a:prstClr val="black">
                  <a:alpha val="26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00" tIns="360000" rIns="252000" bIns="45720" numCol="1" spcCol="0" rtlCol="0" fromWordArt="0" anchor="t" anchorCtr="0" forceAA="0" compatLnSpc="1">
              <a:prstTxWarp prst="textNoShape">
                <a:avLst/>
              </a:prstTxWarp>
              <a:noAutofit/>
            </a:bodyPr>
            <a:lstStyle/>
            <a:p>
              <a:pPr>
                <a:spcBef>
                  <a:spcPts val="1200"/>
                </a:spcBef>
              </a:pPr>
              <a:endParaRPr lang="ru-UA" sz="1400" b="1">
                <a:solidFill>
                  <a:schemeClr val="lt1"/>
                </a:solidFill>
              </a:endParaRPr>
            </a:p>
          </p:txBody>
        </p:sp>
      </p:grpSp>
      <p:grpSp>
        <p:nvGrpSpPr>
          <p:cNvPr id="28" name="Group 51">
            <a:extLst>
              <a:ext uri="{FF2B5EF4-FFF2-40B4-BE49-F238E27FC236}">
                <a16:creationId xmlns:a16="http://schemas.microsoft.com/office/drawing/2014/main" id="{7309C206-0DD2-4C40-80AA-1857E72F4FB4}"/>
              </a:ext>
            </a:extLst>
          </p:cNvPr>
          <p:cNvGrpSpPr/>
          <p:nvPr/>
        </p:nvGrpSpPr>
        <p:grpSpPr>
          <a:xfrm>
            <a:off x="3371031" y="2636415"/>
            <a:ext cx="1742183" cy="1035886"/>
            <a:chOff x="1039159" y="4679114"/>
            <a:chExt cx="1742183" cy="1035886"/>
          </a:xfrm>
        </p:grpSpPr>
        <p:sp>
          <p:nvSpPr>
            <p:cNvPr id="29" name="Text Placeholder 53">
              <a:extLst>
                <a:ext uri="{FF2B5EF4-FFF2-40B4-BE49-F238E27FC236}">
                  <a16:creationId xmlns:a16="http://schemas.microsoft.com/office/drawing/2014/main" id="{B19C2CAC-01E7-F446-81A2-DCB247D0C959}"/>
                </a:ext>
              </a:extLst>
            </p:cNvPr>
            <p:cNvSpPr txBox="1">
              <a:spLocks/>
            </p:cNvSpPr>
            <p:nvPr/>
          </p:nvSpPr>
          <p:spPr>
            <a:xfrm>
              <a:off x="1272540" y="5280219"/>
              <a:ext cx="1169928" cy="4347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US" sz="1000">
                <a:solidFill>
                  <a:schemeClr val="tx1">
                    <a:lumMod val="50000"/>
                  </a:schemeClr>
                </a:solidFill>
                <a:latin typeface="Montserrat Light" panose="00000400000000000000" pitchFamily="50" charset="-52"/>
              </a:endParaRPr>
            </a:p>
          </p:txBody>
        </p:sp>
        <p:sp>
          <p:nvSpPr>
            <p:cNvPr id="30" name="Text Placeholder 56">
              <a:extLst>
                <a:ext uri="{FF2B5EF4-FFF2-40B4-BE49-F238E27FC236}">
                  <a16:creationId xmlns:a16="http://schemas.microsoft.com/office/drawing/2014/main" id="{71126D73-240A-3C40-B24A-0322C174F1D2}"/>
                </a:ext>
              </a:extLst>
            </p:cNvPr>
            <p:cNvSpPr txBox="1">
              <a:spLocks/>
            </p:cNvSpPr>
            <p:nvPr/>
          </p:nvSpPr>
          <p:spPr>
            <a:xfrm>
              <a:off x="1039159" y="4679114"/>
              <a:ext cx="1742183" cy="851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b="1" dirty="0" err="1">
                  <a:solidFill>
                    <a:schemeClr val="bg1"/>
                  </a:solidFill>
                </a:rPr>
                <a:t>Potencia</a:t>
              </a:r>
              <a:r>
                <a:rPr lang="en-US" sz="1200" b="1" dirty="0">
                  <a:solidFill>
                    <a:schemeClr val="bg1"/>
                  </a:solidFill>
                </a:rPr>
                <a:t> </a:t>
              </a:r>
              <a:r>
                <a:rPr lang="en-US" sz="1200" b="1" dirty="0" err="1">
                  <a:solidFill>
                    <a:schemeClr val="bg1"/>
                  </a:solidFill>
                </a:rPr>
                <a:t>Instalada</a:t>
              </a:r>
              <a:endParaRPr lang="ru-RU" sz="1200" b="1" dirty="0">
                <a:solidFill>
                  <a:schemeClr val="bg1"/>
                </a:solidFill>
              </a:endParaRPr>
            </a:p>
          </p:txBody>
        </p:sp>
      </p:grpSp>
      <p:grpSp>
        <p:nvGrpSpPr>
          <p:cNvPr id="31" name="Group 1">
            <a:extLst>
              <a:ext uri="{FF2B5EF4-FFF2-40B4-BE49-F238E27FC236}">
                <a16:creationId xmlns:a16="http://schemas.microsoft.com/office/drawing/2014/main" id="{227AF471-C0CC-F645-9CD4-42831C99F0DF}"/>
              </a:ext>
            </a:extLst>
          </p:cNvPr>
          <p:cNvGrpSpPr/>
          <p:nvPr/>
        </p:nvGrpSpPr>
        <p:grpSpPr>
          <a:xfrm>
            <a:off x="5798818" y="1212723"/>
            <a:ext cx="1373748" cy="1376674"/>
            <a:chOff x="2952285" y="4462151"/>
            <a:chExt cx="1373748" cy="1376674"/>
          </a:xfrm>
        </p:grpSpPr>
        <p:sp>
          <p:nvSpPr>
            <p:cNvPr id="32" name="Oval 9">
              <a:extLst>
                <a:ext uri="{FF2B5EF4-FFF2-40B4-BE49-F238E27FC236}">
                  <a16:creationId xmlns:a16="http://schemas.microsoft.com/office/drawing/2014/main" id="{BAAA8C9F-4510-5246-8A92-3BD830C804CC}"/>
                </a:ext>
              </a:extLst>
            </p:cNvPr>
            <p:cNvSpPr>
              <a:spLocks noChangeArrowheads="1"/>
            </p:cNvSpPr>
            <p:nvPr/>
          </p:nvSpPr>
          <p:spPr bwMode="auto">
            <a:xfrm>
              <a:off x="2952285" y="4462151"/>
              <a:ext cx="1373748" cy="137667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33" name="Oval 17">
              <a:extLst>
                <a:ext uri="{FF2B5EF4-FFF2-40B4-BE49-F238E27FC236}">
                  <a16:creationId xmlns:a16="http://schemas.microsoft.com/office/drawing/2014/main" id="{7DE27773-CA17-7A4D-8B69-462B5638D448}"/>
                </a:ext>
              </a:extLst>
            </p:cNvPr>
            <p:cNvSpPr>
              <a:spLocks noChangeArrowheads="1"/>
            </p:cNvSpPr>
            <p:nvPr/>
          </p:nvSpPr>
          <p:spPr bwMode="auto">
            <a:xfrm>
              <a:off x="3142474" y="4650877"/>
              <a:ext cx="993371" cy="999222"/>
            </a:xfrm>
            <a:prstGeom prst="ellipse">
              <a:avLst/>
            </a:prstGeom>
            <a:solidFill>
              <a:schemeClr val="bg2"/>
            </a:solidFill>
            <a:ln>
              <a:noFill/>
            </a:ln>
            <a:effectLst>
              <a:outerShdw blurRad="190500" dist="165100" dir="2700000" algn="ctr" rotWithShape="0">
                <a:prstClr val="black">
                  <a:alpha val="26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00" tIns="360000" rIns="252000" bIns="45720" numCol="1" spcCol="0" rtlCol="0" fromWordArt="0" anchor="t" anchorCtr="0" forceAA="0" compatLnSpc="1">
              <a:prstTxWarp prst="textNoShape">
                <a:avLst/>
              </a:prstTxWarp>
              <a:noAutofit/>
            </a:bodyPr>
            <a:lstStyle/>
            <a:p>
              <a:pPr>
                <a:spcBef>
                  <a:spcPts val="1200"/>
                </a:spcBef>
              </a:pPr>
              <a:endParaRPr lang="ru-UA" sz="1400" b="1">
                <a:solidFill>
                  <a:schemeClr val="lt1"/>
                </a:solidFill>
              </a:endParaRPr>
            </a:p>
          </p:txBody>
        </p:sp>
      </p:grpSp>
      <p:grpSp>
        <p:nvGrpSpPr>
          <p:cNvPr id="35" name="Group 48">
            <a:extLst>
              <a:ext uri="{FF2B5EF4-FFF2-40B4-BE49-F238E27FC236}">
                <a16:creationId xmlns:a16="http://schemas.microsoft.com/office/drawing/2014/main" id="{1C16D82B-27BC-3042-B9A3-F8FD71AF22B4}"/>
              </a:ext>
            </a:extLst>
          </p:cNvPr>
          <p:cNvGrpSpPr/>
          <p:nvPr/>
        </p:nvGrpSpPr>
        <p:grpSpPr>
          <a:xfrm>
            <a:off x="5744406" y="2644473"/>
            <a:ext cx="1515452" cy="1045571"/>
            <a:chOff x="1211579" y="4669430"/>
            <a:chExt cx="1515452" cy="1045571"/>
          </a:xfrm>
        </p:grpSpPr>
        <p:sp>
          <p:nvSpPr>
            <p:cNvPr id="36" name="Text Placeholder 53">
              <a:extLst>
                <a:ext uri="{FF2B5EF4-FFF2-40B4-BE49-F238E27FC236}">
                  <a16:creationId xmlns:a16="http://schemas.microsoft.com/office/drawing/2014/main" id="{F771CD6F-8C59-9A43-A960-81ACED45941D}"/>
                </a:ext>
              </a:extLst>
            </p:cNvPr>
            <p:cNvSpPr txBox="1">
              <a:spLocks/>
            </p:cNvSpPr>
            <p:nvPr/>
          </p:nvSpPr>
          <p:spPr>
            <a:xfrm>
              <a:off x="1272540" y="4939381"/>
              <a:ext cx="1169928" cy="775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endParaRPr lang="en-US" sz="1000">
                <a:solidFill>
                  <a:schemeClr val="tx1">
                    <a:lumMod val="50000"/>
                  </a:schemeClr>
                </a:solidFill>
                <a:latin typeface="Montserrat Light" panose="00000400000000000000" pitchFamily="50" charset="-52"/>
              </a:endParaRPr>
            </a:p>
          </p:txBody>
        </p:sp>
        <p:sp>
          <p:nvSpPr>
            <p:cNvPr id="37" name="Text Placeholder 56">
              <a:extLst>
                <a:ext uri="{FF2B5EF4-FFF2-40B4-BE49-F238E27FC236}">
                  <a16:creationId xmlns:a16="http://schemas.microsoft.com/office/drawing/2014/main" id="{8027F741-51B4-844D-8F7C-6315F8968815}"/>
                </a:ext>
              </a:extLst>
            </p:cNvPr>
            <p:cNvSpPr txBox="1">
              <a:spLocks/>
            </p:cNvSpPr>
            <p:nvPr/>
          </p:nvSpPr>
          <p:spPr>
            <a:xfrm>
              <a:off x="1211579" y="4669430"/>
              <a:ext cx="1515452" cy="3743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b="1" dirty="0" err="1">
                  <a:solidFill>
                    <a:schemeClr val="bg1"/>
                  </a:solidFill>
                </a:rPr>
                <a:t>Inicio</a:t>
              </a:r>
              <a:r>
                <a:rPr lang="en-US" sz="1200" b="1" dirty="0">
                  <a:solidFill>
                    <a:schemeClr val="bg1"/>
                  </a:solidFill>
                </a:rPr>
                <a:t> </a:t>
              </a:r>
              <a:r>
                <a:rPr lang="en-US" sz="1200" b="1" dirty="0" err="1">
                  <a:solidFill>
                    <a:schemeClr val="bg1"/>
                  </a:solidFill>
                </a:rPr>
                <a:t>Construcción</a:t>
              </a:r>
              <a:endParaRPr lang="ru-RU" sz="1200" b="1" dirty="0">
                <a:solidFill>
                  <a:schemeClr val="bg1"/>
                </a:solidFill>
              </a:endParaRPr>
            </a:p>
          </p:txBody>
        </p:sp>
      </p:grpSp>
      <p:sp>
        <p:nvSpPr>
          <p:cNvPr id="39" name="CuadroTexto 38">
            <a:extLst>
              <a:ext uri="{FF2B5EF4-FFF2-40B4-BE49-F238E27FC236}">
                <a16:creationId xmlns:a16="http://schemas.microsoft.com/office/drawing/2014/main" id="{EC0BCA63-4BA4-604C-8B7A-05B1D3979CE0}"/>
              </a:ext>
            </a:extLst>
          </p:cNvPr>
          <p:cNvSpPr txBox="1"/>
          <p:nvPr/>
        </p:nvSpPr>
        <p:spPr>
          <a:xfrm>
            <a:off x="1581086" y="1645206"/>
            <a:ext cx="1087125" cy="584775"/>
          </a:xfrm>
          <a:prstGeom prst="rect">
            <a:avLst/>
          </a:prstGeom>
          <a:noFill/>
        </p:spPr>
        <p:txBody>
          <a:bodyPr wrap="square">
            <a:spAutoFit/>
          </a:bodyPr>
          <a:lstStyle/>
          <a:p>
            <a:pPr marL="0" indent="0" algn="ctr">
              <a:buFont typeface="Arial" panose="020B0604020202020204" pitchFamily="34" charset="0"/>
              <a:buNone/>
            </a:pPr>
            <a:r>
              <a:rPr lang="en-US" sz="1600" b="1">
                <a:solidFill>
                  <a:schemeClr val="accent3"/>
                </a:solidFill>
              </a:rPr>
              <a:t>50 GWh</a:t>
            </a:r>
          </a:p>
          <a:p>
            <a:pPr marL="0" indent="0" algn="ctr">
              <a:buFont typeface="Arial" panose="020B0604020202020204" pitchFamily="34" charset="0"/>
              <a:buNone/>
            </a:pPr>
            <a:r>
              <a:rPr lang="en-US" sz="1600" b="1">
                <a:solidFill>
                  <a:schemeClr val="accent3"/>
                </a:solidFill>
              </a:rPr>
              <a:t>/</a:t>
            </a:r>
            <a:r>
              <a:rPr lang="en-US" sz="1600" b="1" err="1">
                <a:solidFill>
                  <a:schemeClr val="accent3"/>
                </a:solidFill>
              </a:rPr>
              <a:t>año</a:t>
            </a:r>
            <a:endParaRPr lang="ru-RU" sz="1600" b="1">
              <a:solidFill>
                <a:schemeClr val="accent3"/>
              </a:solidFill>
            </a:endParaRPr>
          </a:p>
        </p:txBody>
      </p:sp>
      <p:sp>
        <p:nvSpPr>
          <p:cNvPr id="41" name="CuadroTexto 40">
            <a:extLst>
              <a:ext uri="{FF2B5EF4-FFF2-40B4-BE49-F238E27FC236}">
                <a16:creationId xmlns:a16="http://schemas.microsoft.com/office/drawing/2014/main" id="{88E69CE6-1CC5-9640-B108-4250C31AE799}"/>
              </a:ext>
            </a:extLst>
          </p:cNvPr>
          <p:cNvSpPr txBox="1"/>
          <p:nvPr/>
        </p:nvSpPr>
        <p:spPr>
          <a:xfrm>
            <a:off x="3654746" y="1750075"/>
            <a:ext cx="1079762" cy="369332"/>
          </a:xfrm>
          <a:prstGeom prst="rect">
            <a:avLst/>
          </a:prstGeom>
          <a:noFill/>
        </p:spPr>
        <p:txBody>
          <a:bodyPr wrap="square">
            <a:spAutoFit/>
          </a:bodyPr>
          <a:lstStyle/>
          <a:p>
            <a:pPr marL="0" indent="0" algn="r">
              <a:buFont typeface="Arial" panose="020B0604020202020204" pitchFamily="34" charset="0"/>
              <a:buNone/>
            </a:pPr>
            <a:r>
              <a:rPr lang="en-US" b="1" dirty="0">
                <a:solidFill>
                  <a:schemeClr val="accent4"/>
                </a:solidFill>
              </a:rPr>
              <a:t>7.5</a:t>
            </a:r>
            <a:r>
              <a:rPr lang="en-US" sz="1800" b="1" dirty="0">
                <a:solidFill>
                  <a:schemeClr val="accent4"/>
                </a:solidFill>
              </a:rPr>
              <a:t> MW</a:t>
            </a:r>
            <a:endParaRPr lang="ru-RU" sz="1800" b="1" dirty="0">
              <a:solidFill>
                <a:schemeClr val="accent4"/>
              </a:solidFill>
            </a:endParaRPr>
          </a:p>
        </p:txBody>
      </p:sp>
      <p:sp>
        <p:nvSpPr>
          <p:cNvPr id="43" name="CuadroTexto 42">
            <a:extLst>
              <a:ext uri="{FF2B5EF4-FFF2-40B4-BE49-F238E27FC236}">
                <a16:creationId xmlns:a16="http://schemas.microsoft.com/office/drawing/2014/main" id="{0F208440-9EE6-CE4D-84A3-7C83344A3630}"/>
              </a:ext>
            </a:extLst>
          </p:cNvPr>
          <p:cNvSpPr txBox="1"/>
          <p:nvPr/>
        </p:nvSpPr>
        <p:spPr>
          <a:xfrm>
            <a:off x="5980727" y="1713114"/>
            <a:ext cx="1243363" cy="353943"/>
          </a:xfrm>
          <a:prstGeom prst="rect">
            <a:avLst/>
          </a:prstGeom>
          <a:noFill/>
        </p:spPr>
        <p:txBody>
          <a:bodyPr wrap="square">
            <a:spAutoFit/>
          </a:bodyPr>
          <a:lstStyle/>
          <a:p>
            <a:pPr marL="0" indent="0">
              <a:buFont typeface="Arial" panose="020B0604020202020204" pitchFamily="34" charset="0"/>
              <a:buNone/>
            </a:pPr>
            <a:r>
              <a:rPr lang="en-US" sz="1700" b="1" dirty="0">
                <a:solidFill>
                  <a:schemeClr val="accent1"/>
                </a:solidFill>
              </a:rPr>
              <a:t>Ago-24</a:t>
            </a:r>
            <a:endParaRPr lang="ru-RU" sz="1700" b="1" dirty="0">
              <a:solidFill>
                <a:schemeClr val="accent1"/>
              </a:solidFill>
            </a:endParaRPr>
          </a:p>
        </p:txBody>
      </p:sp>
      <p:grpSp>
        <p:nvGrpSpPr>
          <p:cNvPr id="5" name="Group 4">
            <a:extLst>
              <a:ext uri="{FF2B5EF4-FFF2-40B4-BE49-F238E27FC236}">
                <a16:creationId xmlns:a16="http://schemas.microsoft.com/office/drawing/2014/main" id="{A72D8FE1-7959-60FB-07E0-179130CF94E5}"/>
              </a:ext>
            </a:extLst>
          </p:cNvPr>
          <p:cNvGrpSpPr/>
          <p:nvPr/>
        </p:nvGrpSpPr>
        <p:grpSpPr>
          <a:xfrm>
            <a:off x="1473395" y="3670611"/>
            <a:ext cx="1411848" cy="1376674"/>
            <a:chOff x="7873783" y="4462151"/>
            <a:chExt cx="1372284" cy="1376674"/>
          </a:xfrm>
        </p:grpSpPr>
        <p:sp>
          <p:nvSpPr>
            <p:cNvPr id="6" name="Oval 7">
              <a:extLst>
                <a:ext uri="{FF2B5EF4-FFF2-40B4-BE49-F238E27FC236}">
                  <a16:creationId xmlns:a16="http://schemas.microsoft.com/office/drawing/2014/main" id="{B7C1897A-1A51-46EE-B1F0-71736F456F00}"/>
                </a:ext>
              </a:extLst>
            </p:cNvPr>
            <p:cNvSpPr>
              <a:spLocks noChangeArrowheads="1"/>
            </p:cNvSpPr>
            <p:nvPr/>
          </p:nvSpPr>
          <p:spPr bwMode="auto">
            <a:xfrm>
              <a:off x="7873783" y="4462151"/>
              <a:ext cx="1372284" cy="1376674"/>
            </a:xfrm>
            <a:prstGeom prst="ellipse">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7" name="Oval 18">
              <a:extLst>
                <a:ext uri="{FF2B5EF4-FFF2-40B4-BE49-F238E27FC236}">
                  <a16:creationId xmlns:a16="http://schemas.microsoft.com/office/drawing/2014/main" id="{73F4F403-8541-6B65-AAFE-CB3E24C7DD04}"/>
                </a:ext>
              </a:extLst>
            </p:cNvPr>
            <p:cNvSpPr>
              <a:spLocks noChangeArrowheads="1"/>
            </p:cNvSpPr>
            <p:nvPr/>
          </p:nvSpPr>
          <p:spPr bwMode="auto">
            <a:xfrm>
              <a:off x="8065063" y="4650877"/>
              <a:ext cx="1004628" cy="999222"/>
            </a:xfrm>
            <a:prstGeom prst="ellipse">
              <a:avLst/>
            </a:prstGeom>
            <a:solidFill>
              <a:schemeClr val="bg2"/>
            </a:solidFill>
            <a:ln>
              <a:noFill/>
            </a:ln>
            <a:effectLst>
              <a:outerShdw blurRad="190500" dist="165100" dir="2700000" algn="ctr" rotWithShape="0">
                <a:prstClr val="black">
                  <a:alpha val="26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00" tIns="360000" rIns="252000" bIns="45720" numCol="1" spcCol="0" rtlCol="0" fromWordArt="0" anchor="t" anchorCtr="0" forceAA="0" compatLnSpc="1">
              <a:prstTxWarp prst="textNoShape">
                <a:avLst/>
              </a:prstTxWarp>
              <a:noAutofit/>
            </a:bodyPr>
            <a:lstStyle/>
            <a:p>
              <a:pPr algn="ctr">
                <a:spcBef>
                  <a:spcPts val="1200"/>
                </a:spcBef>
              </a:pPr>
              <a:endParaRPr lang="ru-UA" sz="1400" b="1" dirty="0">
                <a:solidFill>
                  <a:schemeClr val="accent4">
                    <a:lumMod val="75000"/>
                  </a:schemeClr>
                </a:solidFill>
              </a:endParaRPr>
            </a:p>
          </p:txBody>
        </p:sp>
      </p:grpSp>
      <p:sp>
        <p:nvSpPr>
          <p:cNvPr id="8" name="CuadroTexto 7">
            <a:extLst>
              <a:ext uri="{FF2B5EF4-FFF2-40B4-BE49-F238E27FC236}">
                <a16:creationId xmlns:a16="http://schemas.microsoft.com/office/drawing/2014/main" id="{EFDDF15D-6595-3CF0-8294-EAE1D6FCA9BA}"/>
              </a:ext>
            </a:extLst>
          </p:cNvPr>
          <p:cNvSpPr txBox="1"/>
          <p:nvPr/>
        </p:nvSpPr>
        <p:spPr>
          <a:xfrm>
            <a:off x="1793289" y="4136994"/>
            <a:ext cx="828605" cy="584775"/>
          </a:xfrm>
          <a:prstGeom prst="rect">
            <a:avLst/>
          </a:prstGeom>
          <a:noFill/>
        </p:spPr>
        <p:txBody>
          <a:bodyPr wrap="square" rtlCol="0">
            <a:spAutoFit/>
          </a:bodyPr>
          <a:lstStyle/>
          <a:p>
            <a:pPr algn="ctr"/>
            <a:r>
              <a:rPr lang="es-MX" sz="1600" b="1" dirty="0">
                <a:solidFill>
                  <a:schemeClr val="accent4"/>
                </a:solidFill>
              </a:rPr>
              <a:t>200 Ton/d</a:t>
            </a:r>
            <a:endParaRPr lang="es-CR" sz="1600" b="1" dirty="0">
              <a:solidFill>
                <a:schemeClr val="accent4"/>
              </a:solidFill>
            </a:endParaRPr>
          </a:p>
        </p:txBody>
      </p:sp>
      <p:sp>
        <p:nvSpPr>
          <p:cNvPr id="9" name="CuadroTexto 8">
            <a:extLst>
              <a:ext uri="{FF2B5EF4-FFF2-40B4-BE49-F238E27FC236}">
                <a16:creationId xmlns:a16="http://schemas.microsoft.com/office/drawing/2014/main" id="{06901CA3-181F-0C0A-B8FC-55FE7D45FCFC}"/>
              </a:ext>
            </a:extLst>
          </p:cNvPr>
          <p:cNvSpPr txBox="1"/>
          <p:nvPr/>
        </p:nvSpPr>
        <p:spPr>
          <a:xfrm>
            <a:off x="1345891" y="5047285"/>
            <a:ext cx="1627292" cy="276999"/>
          </a:xfrm>
          <a:prstGeom prst="rect">
            <a:avLst/>
          </a:prstGeom>
          <a:noFill/>
        </p:spPr>
        <p:txBody>
          <a:bodyPr wrap="square" rtlCol="0">
            <a:spAutoFit/>
          </a:bodyPr>
          <a:lstStyle/>
          <a:p>
            <a:r>
              <a:rPr lang="es-MX" sz="1200" b="1" dirty="0">
                <a:solidFill>
                  <a:schemeClr val="bg1"/>
                </a:solidFill>
              </a:rPr>
              <a:t>Disposición diaria</a:t>
            </a:r>
            <a:endParaRPr lang="es-CR" b="1" dirty="0">
              <a:solidFill>
                <a:schemeClr val="bg1"/>
              </a:solidFill>
            </a:endParaRPr>
          </a:p>
        </p:txBody>
      </p:sp>
      <p:grpSp>
        <p:nvGrpSpPr>
          <p:cNvPr id="10" name="Group 3">
            <a:extLst>
              <a:ext uri="{FF2B5EF4-FFF2-40B4-BE49-F238E27FC236}">
                <a16:creationId xmlns:a16="http://schemas.microsoft.com/office/drawing/2014/main" id="{D1B89E17-35D8-FEF0-406D-A3EB4F7B253E}"/>
              </a:ext>
            </a:extLst>
          </p:cNvPr>
          <p:cNvGrpSpPr/>
          <p:nvPr/>
        </p:nvGrpSpPr>
        <p:grpSpPr>
          <a:xfrm>
            <a:off x="3503234" y="3648996"/>
            <a:ext cx="1372284" cy="1373748"/>
            <a:chOff x="7873783" y="1735139"/>
            <a:chExt cx="1372284" cy="1373748"/>
          </a:xfrm>
        </p:grpSpPr>
        <p:sp>
          <p:nvSpPr>
            <p:cNvPr id="12" name="Oval 6">
              <a:extLst>
                <a:ext uri="{FF2B5EF4-FFF2-40B4-BE49-F238E27FC236}">
                  <a16:creationId xmlns:a16="http://schemas.microsoft.com/office/drawing/2014/main" id="{8BDFBB63-A6CA-E197-5814-0F9EF3542C34}"/>
                </a:ext>
              </a:extLst>
            </p:cNvPr>
            <p:cNvSpPr>
              <a:spLocks noChangeArrowheads="1"/>
            </p:cNvSpPr>
            <p:nvPr/>
          </p:nvSpPr>
          <p:spPr bwMode="auto">
            <a:xfrm>
              <a:off x="7873783" y="1735139"/>
              <a:ext cx="1372284" cy="1373748"/>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20" name="Oval 19">
              <a:extLst>
                <a:ext uri="{FF2B5EF4-FFF2-40B4-BE49-F238E27FC236}">
                  <a16:creationId xmlns:a16="http://schemas.microsoft.com/office/drawing/2014/main" id="{9CB6C68B-F593-0255-E407-FE6B0C7D2526}"/>
                </a:ext>
              </a:extLst>
            </p:cNvPr>
            <p:cNvSpPr>
              <a:spLocks noChangeArrowheads="1"/>
            </p:cNvSpPr>
            <p:nvPr/>
          </p:nvSpPr>
          <p:spPr bwMode="auto">
            <a:xfrm>
              <a:off x="8063971" y="1923864"/>
              <a:ext cx="993371" cy="994833"/>
            </a:xfrm>
            <a:prstGeom prst="ellipse">
              <a:avLst/>
            </a:prstGeom>
            <a:solidFill>
              <a:schemeClr val="bg2"/>
            </a:solidFill>
            <a:ln>
              <a:noFill/>
            </a:ln>
            <a:effectLst>
              <a:outerShdw blurRad="190500" dist="165100" dir="2700000" algn="ctr" rotWithShape="0">
                <a:prstClr val="black">
                  <a:alpha val="26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00" tIns="360000" rIns="252000" bIns="45720" numCol="1" spcCol="0" rtlCol="0" fromWordArt="0" anchor="t" anchorCtr="0" forceAA="0" compatLnSpc="1">
              <a:prstTxWarp prst="textNoShape">
                <a:avLst/>
              </a:prstTxWarp>
              <a:noAutofit/>
            </a:bodyPr>
            <a:lstStyle/>
            <a:p>
              <a:pPr>
                <a:spcBef>
                  <a:spcPts val="1200"/>
                </a:spcBef>
              </a:pPr>
              <a:endParaRPr lang="ru-UA" sz="1400" b="1">
                <a:solidFill>
                  <a:schemeClr val="lt1"/>
                </a:solidFill>
              </a:endParaRPr>
            </a:p>
          </p:txBody>
        </p:sp>
      </p:grpSp>
      <p:sp>
        <p:nvSpPr>
          <p:cNvPr id="27" name="CuadroTexto 26">
            <a:extLst>
              <a:ext uri="{FF2B5EF4-FFF2-40B4-BE49-F238E27FC236}">
                <a16:creationId xmlns:a16="http://schemas.microsoft.com/office/drawing/2014/main" id="{EE8A2E8C-C0E2-1BA9-8534-1AE5D4078BC6}"/>
              </a:ext>
            </a:extLst>
          </p:cNvPr>
          <p:cNvSpPr txBox="1"/>
          <p:nvPr/>
        </p:nvSpPr>
        <p:spPr>
          <a:xfrm>
            <a:off x="3773864" y="4043144"/>
            <a:ext cx="828605" cy="584775"/>
          </a:xfrm>
          <a:prstGeom prst="rect">
            <a:avLst/>
          </a:prstGeom>
          <a:noFill/>
        </p:spPr>
        <p:txBody>
          <a:bodyPr wrap="square" rtlCol="0">
            <a:spAutoFit/>
          </a:bodyPr>
          <a:lstStyle/>
          <a:p>
            <a:pPr algn="ctr"/>
            <a:r>
              <a:rPr lang="es-MX" sz="1600" b="1" dirty="0">
                <a:solidFill>
                  <a:schemeClr val="accent3">
                    <a:lumMod val="75000"/>
                  </a:schemeClr>
                </a:solidFill>
              </a:rPr>
              <a:t>+ 6 Munis</a:t>
            </a:r>
            <a:endParaRPr lang="es-CR" sz="1600" b="1" dirty="0">
              <a:solidFill>
                <a:schemeClr val="accent3">
                  <a:lumMod val="75000"/>
                </a:schemeClr>
              </a:solidFill>
            </a:endParaRPr>
          </a:p>
        </p:txBody>
      </p:sp>
      <p:sp>
        <p:nvSpPr>
          <p:cNvPr id="34" name="CuadroTexto 33">
            <a:extLst>
              <a:ext uri="{FF2B5EF4-FFF2-40B4-BE49-F238E27FC236}">
                <a16:creationId xmlns:a16="http://schemas.microsoft.com/office/drawing/2014/main" id="{99A70A36-0A13-EF4D-24BC-98EB1104FD1E}"/>
              </a:ext>
            </a:extLst>
          </p:cNvPr>
          <p:cNvSpPr txBox="1"/>
          <p:nvPr/>
        </p:nvSpPr>
        <p:spPr>
          <a:xfrm>
            <a:off x="3389975" y="5032666"/>
            <a:ext cx="1627292" cy="461665"/>
          </a:xfrm>
          <a:prstGeom prst="rect">
            <a:avLst/>
          </a:prstGeom>
          <a:noFill/>
        </p:spPr>
        <p:txBody>
          <a:bodyPr wrap="square" rtlCol="0">
            <a:spAutoFit/>
          </a:bodyPr>
          <a:lstStyle/>
          <a:p>
            <a:r>
              <a:rPr lang="es-MX" sz="1200" b="1" dirty="0">
                <a:solidFill>
                  <a:schemeClr val="bg1"/>
                </a:solidFill>
              </a:rPr>
              <a:t>Convenios Municipalidades</a:t>
            </a:r>
            <a:endParaRPr lang="es-CR" b="1" dirty="0">
              <a:solidFill>
                <a:schemeClr val="bg1"/>
              </a:solidFill>
            </a:endParaRPr>
          </a:p>
        </p:txBody>
      </p:sp>
      <p:grpSp>
        <p:nvGrpSpPr>
          <p:cNvPr id="38" name="Group 1">
            <a:extLst>
              <a:ext uri="{FF2B5EF4-FFF2-40B4-BE49-F238E27FC236}">
                <a16:creationId xmlns:a16="http://schemas.microsoft.com/office/drawing/2014/main" id="{0FE6D136-7F5B-CD60-A637-70CF8324C62E}"/>
              </a:ext>
            </a:extLst>
          </p:cNvPr>
          <p:cNvGrpSpPr/>
          <p:nvPr/>
        </p:nvGrpSpPr>
        <p:grpSpPr>
          <a:xfrm>
            <a:off x="5703457" y="3557831"/>
            <a:ext cx="1373748" cy="1376674"/>
            <a:chOff x="2952285" y="4462151"/>
            <a:chExt cx="1373748" cy="1376674"/>
          </a:xfrm>
        </p:grpSpPr>
        <p:sp>
          <p:nvSpPr>
            <p:cNvPr id="40" name="Oval 9">
              <a:extLst>
                <a:ext uri="{FF2B5EF4-FFF2-40B4-BE49-F238E27FC236}">
                  <a16:creationId xmlns:a16="http://schemas.microsoft.com/office/drawing/2014/main" id="{66345F48-5C5B-107E-9398-979F41B52041}"/>
                </a:ext>
              </a:extLst>
            </p:cNvPr>
            <p:cNvSpPr>
              <a:spLocks noChangeArrowheads="1"/>
            </p:cNvSpPr>
            <p:nvPr/>
          </p:nvSpPr>
          <p:spPr bwMode="auto">
            <a:xfrm>
              <a:off x="2952285" y="4462151"/>
              <a:ext cx="1373748" cy="137667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42" name="Oval 17">
              <a:extLst>
                <a:ext uri="{FF2B5EF4-FFF2-40B4-BE49-F238E27FC236}">
                  <a16:creationId xmlns:a16="http://schemas.microsoft.com/office/drawing/2014/main" id="{6B0CE20D-076A-56A9-7D71-012CA847ECBB}"/>
                </a:ext>
              </a:extLst>
            </p:cNvPr>
            <p:cNvSpPr>
              <a:spLocks noChangeArrowheads="1"/>
            </p:cNvSpPr>
            <p:nvPr/>
          </p:nvSpPr>
          <p:spPr bwMode="auto">
            <a:xfrm>
              <a:off x="3142474" y="4650877"/>
              <a:ext cx="993371" cy="999222"/>
            </a:xfrm>
            <a:prstGeom prst="ellipse">
              <a:avLst/>
            </a:prstGeom>
            <a:solidFill>
              <a:schemeClr val="bg2"/>
            </a:solidFill>
            <a:ln>
              <a:noFill/>
            </a:ln>
            <a:effectLst>
              <a:outerShdw blurRad="190500" dist="165100" dir="2700000" algn="ctr" rotWithShape="0">
                <a:prstClr val="black">
                  <a:alpha val="26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00" tIns="360000" rIns="252000" bIns="45720" numCol="1" spcCol="0" rtlCol="0" fromWordArt="0" anchor="t" anchorCtr="0" forceAA="0" compatLnSpc="1">
              <a:prstTxWarp prst="textNoShape">
                <a:avLst/>
              </a:prstTxWarp>
              <a:noAutofit/>
            </a:bodyPr>
            <a:lstStyle/>
            <a:p>
              <a:pPr>
                <a:spcBef>
                  <a:spcPts val="1200"/>
                </a:spcBef>
              </a:pPr>
              <a:endParaRPr lang="ru-UA" sz="1400" b="1">
                <a:solidFill>
                  <a:schemeClr val="lt1"/>
                </a:solidFill>
              </a:endParaRPr>
            </a:p>
          </p:txBody>
        </p:sp>
      </p:grpSp>
      <p:sp>
        <p:nvSpPr>
          <p:cNvPr id="44" name="CuadroTexto 43">
            <a:extLst>
              <a:ext uri="{FF2B5EF4-FFF2-40B4-BE49-F238E27FC236}">
                <a16:creationId xmlns:a16="http://schemas.microsoft.com/office/drawing/2014/main" id="{925D7FD6-0604-9E99-6B69-210A289BCDC3}"/>
              </a:ext>
            </a:extLst>
          </p:cNvPr>
          <p:cNvSpPr txBox="1"/>
          <p:nvPr/>
        </p:nvSpPr>
        <p:spPr>
          <a:xfrm>
            <a:off x="6007348" y="4076891"/>
            <a:ext cx="828605" cy="338554"/>
          </a:xfrm>
          <a:prstGeom prst="rect">
            <a:avLst/>
          </a:prstGeom>
          <a:noFill/>
        </p:spPr>
        <p:txBody>
          <a:bodyPr wrap="square" rtlCol="0">
            <a:spAutoFit/>
          </a:bodyPr>
          <a:lstStyle/>
          <a:p>
            <a:pPr algn="ctr"/>
            <a:r>
              <a:rPr lang="es-MX" sz="1600" b="1" dirty="0">
                <a:solidFill>
                  <a:schemeClr val="accent3">
                    <a:lumMod val="75000"/>
                  </a:schemeClr>
                </a:solidFill>
              </a:rPr>
              <a:t>Jul-26</a:t>
            </a:r>
            <a:endParaRPr lang="es-CR" sz="1600" b="1" dirty="0">
              <a:solidFill>
                <a:schemeClr val="accent3">
                  <a:lumMod val="75000"/>
                </a:schemeClr>
              </a:solidFill>
            </a:endParaRPr>
          </a:p>
        </p:txBody>
      </p:sp>
      <p:sp>
        <p:nvSpPr>
          <p:cNvPr id="45" name="CuadroTexto 44">
            <a:extLst>
              <a:ext uri="{FF2B5EF4-FFF2-40B4-BE49-F238E27FC236}">
                <a16:creationId xmlns:a16="http://schemas.microsoft.com/office/drawing/2014/main" id="{A874F652-C99D-DED4-4986-CE4C45BB5120}"/>
              </a:ext>
            </a:extLst>
          </p:cNvPr>
          <p:cNvSpPr txBox="1"/>
          <p:nvPr/>
        </p:nvSpPr>
        <p:spPr>
          <a:xfrm>
            <a:off x="5380969" y="5076113"/>
            <a:ext cx="1627292" cy="276999"/>
          </a:xfrm>
          <a:prstGeom prst="rect">
            <a:avLst/>
          </a:prstGeom>
          <a:noFill/>
        </p:spPr>
        <p:txBody>
          <a:bodyPr wrap="square" rtlCol="0">
            <a:spAutoFit/>
          </a:bodyPr>
          <a:lstStyle/>
          <a:p>
            <a:r>
              <a:rPr lang="es-MX" sz="1200" b="1" dirty="0">
                <a:solidFill>
                  <a:schemeClr val="bg1"/>
                </a:solidFill>
              </a:rPr>
              <a:t>Inicio Operación</a:t>
            </a:r>
            <a:endParaRPr lang="es-CR" b="1" dirty="0">
              <a:solidFill>
                <a:schemeClr val="bg1"/>
              </a:solidFill>
            </a:endParaRPr>
          </a:p>
        </p:txBody>
      </p:sp>
    </p:spTree>
    <p:extLst>
      <p:ext uri="{BB962C8B-B14F-4D97-AF65-F5344CB8AC3E}">
        <p14:creationId xmlns:p14="http://schemas.microsoft.com/office/powerpoint/2010/main" val="16931663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par>
                                <p:cTn id="20" presetID="2" presetClass="entr" presetSubtype="3" decel="100000" fill="hold" nodeType="withEffect">
                                  <p:stCondLst>
                                    <p:cond delay="15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1+#ppt_w/2"/>
                                          </p:val>
                                        </p:tav>
                                        <p:tav tm="100000">
                                          <p:val>
                                            <p:strVal val="#ppt_x"/>
                                          </p:val>
                                        </p:tav>
                                      </p:tavLst>
                                    </p:anim>
                                    <p:anim calcmode="lin" valueType="num">
                                      <p:cBhvr additive="base">
                                        <p:cTn id="23" dur="1000" fill="hold"/>
                                        <p:tgtEl>
                                          <p:spTgt spid="17"/>
                                        </p:tgtEl>
                                        <p:attrNameLst>
                                          <p:attrName>ppt_y</p:attrName>
                                        </p:attrNameLst>
                                      </p:cBhvr>
                                      <p:tavLst>
                                        <p:tav tm="0">
                                          <p:val>
                                            <p:strVal val="0-#ppt_h/2"/>
                                          </p:val>
                                        </p:tav>
                                        <p:tav tm="100000">
                                          <p:val>
                                            <p:strVal val="#ppt_y"/>
                                          </p:val>
                                        </p:tav>
                                      </p:tavLst>
                                    </p:anim>
                                  </p:childTnLst>
                                </p:cTn>
                              </p:par>
                              <p:par>
                                <p:cTn id="24" presetID="2" presetClass="entr" presetSubtype="6" decel="100000" fill="hold" nodeType="withEffect">
                                  <p:stCondLst>
                                    <p:cond delay="175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1000" fill="hold"/>
                                        <p:tgtEl>
                                          <p:spTgt spid="24"/>
                                        </p:tgtEl>
                                        <p:attrNameLst>
                                          <p:attrName>ppt_x</p:attrName>
                                        </p:attrNameLst>
                                      </p:cBhvr>
                                      <p:tavLst>
                                        <p:tav tm="0">
                                          <p:val>
                                            <p:strVal val="1+#ppt_w/2"/>
                                          </p:val>
                                        </p:tav>
                                        <p:tav tm="100000">
                                          <p:val>
                                            <p:strVal val="#ppt_x"/>
                                          </p:val>
                                        </p:tav>
                                      </p:tavLst>
                                    </p:anim>
                                    <p:anim calcmode="lin" valueType="num">
                                      <p:cBhvr additive="base">
                                        <p:cTn id="27" dur="1000" fill="hold"/>
                                        <p:tgtEl>
                                          <p:spTgt spid="24"/>
                                        </p:tgtEl>
                                        <p:attrNameLst>
                                          <p:attrName>ppt_y</p:attrName>
                                        </p:attrNameLst>
                                      </p:cBhvr>
                                      <p:tavLst>
                                        <p:tav tm="0">
                                          <p:val>
                                            <p:strVal val="1+#ppt_h/2"/>
                                          </p:val>
                                        </p:tav>
                                        <p:tav tm="100000">
                                          <p:val>
                                            <p:strVal val="#ppt_y"/>
                                          </p:val>
                                        </p:tav>
                                      </p:tavLst>
                                    </p:anim>
                                  </p:childTnLst>
                                </p:cTn>
                              </p:par>
                              <p:par>
                                <p:cTn id="28" presetID="2" presetClass="entr" presetSubtype="12" decel="100000" fill="hold" nodeType="withEffect">
                                  <p:stCondLst>
                                    <p:cond delay="100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1000" fill="hold"/>
                                        <p:tgtEl>
                                          <p:spTgt spid="31"/>
                                        </p:tgtEl>
                                        <p:attrNameLst>
                                          <p:attrName>ppt_x</p:attrName>
                                        </p:attrNameLst>
                                      </p:cBhvr>
                                      <p:tavLst>
                                        <p:tav tm="0">
                                          <p:val>
                                            <p:strVal val="0-#ppt_w/2"/>
                                          </p:val>
                                        </p:tav>
                                        <p:tav tm="100000">
                                          <p:val>
                                            <p:strVal val="#ppt_x"/>
                                          </p:val>
                                        </p:tav>
                                      </p:tavLst>
                                    </p:anim>
                                    <p:anim calcmode="lin" valueType="num">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par>
                          <p:cTn id="32" fill="hold">
                            <p:stCondLst>
                              <p:cond delay="6750"/>
                            </p:stCondLst>
                            <p:childTnLst>
                              <p:par>
                                <p:cTn id="33" presetID="10"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000"/>
                                        <p:tgtEl>
                                          <p:spTgt spid="39"/>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par>
                          <p:cTn id="39" fill="hold">
                            <p:stCondLst>
                              <p:cond delay="8750"/>
                            </p:stCondLst>
                            <p:childTnLst>
                              <p:par>
                                <p:cTn id="40" presetID="10" presetClass="entr" presetSubtype="0" fill="hold" grpId="0" nodeType="after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2000"/>
                                        <p:tgtEl>
                                          <p:spTgt spid="41"/>
                                        </p:tgtEl>
                                      </p:cBhvr>
                                    </p:animEffect>
                                  </p:childTnLst>
                                </p:cTn>
                              </p:par>
                              <p:par>
                                <p:cTn id="43" presetID="10"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par>
                          <p:cTn id="46" fill="hold">
                            <p:stCondLst>
                              <p:cond delay="10750"/>
                            </p:stCondLst>
                            <p:childTnLst>
                              <p:par>
                                <p:cTn id="47" presetID="10" presetClass="entr" presetSubtype="0"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2000"/>
                                        <p:tgtEl>
                                          <p:spTgt spid="43"/>
                                        </p:tgtEl>
                                      </p:cBhvr>
                                    </p:animEffect>
                                  </p:childTnLst>
                                </p:cTn>
                              </p:par>
                              <p:par>
                                <p:cTn id="50" presetID="10"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2" presetClass="entr" presetSubtype="6" decel="100000" fill="hold" nodeType="withEffect">
                                  <p:stCondLst>
                                    <p:cond delay="175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1000" fill="hold"/>
                                        <p:tgtEl>
                                          <p:spTgt spid="5"/>
                                        </p:tgtEl>
                                        <p:attrNameLst>
                                          <p:attrName>ppt_x</p:attrName>
                                        </p:attrNameLst>
                                      </p:cBhvr>
                                      <p:tavLst>
                                        <p:tav tm="0">
                                          <p:val>
                                            <p:strVal val="1+#ppt_w/2"/>
                                          </p:val>
                                        </p:tav>
                                        <p:tav tm="100000">
                                          <p:val>
                                            <p:strVal val="#ppt_x"/>
                                          </p:val>
                                        </p:tav>
                                      </p:tavLst>
                                    </p:anim>
                                    <p:anim calcmode="lin" valueType="num">
                                      <p:cBhvr additive="base">
                                        <p:cTn id="56" dur="1000" fill="hold"/>
                                        <p:tgtEl>
                                          <p:spTgt spid="5"/>
                                        </p:tgtEl>
                                        <p:attrNameLst>
                                          <p:attrName>ppt_y</p:attrName>
                                        </p:attrNameLst>
                                      </p:cBhvr>
                                      <p:tavLst>
                                        <p:tav tm="0">
                                          <p:val>
                                            <p:strVal val="1+#ppt_h/2"/>
                                          </p:val>
                                        </p:tav>
                                        <p:tav tm="100000">
                                          <p:val>
                                            <p:strVal val="#ppt_y"/>
                                          </p:val>
                                        </p:tav>
                                      </p:tavLst>
                                    </p:anim>
                                  </p:childTnLst>
                                </p:cTn>
                              </p:par>
                              <p:par>
                                <p:cTn id="57" presetID="2" presetClass="entr" presetSubtype="3" decel="100000" fill="hold" nodeType="withEffect">
                                  <p:stCondLst>
                                    <p:cond delay="150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1000" fill="hold"/>
                                        <p:tgtEl>
                                          <p:spTgt spid="10"/>
                                        </p:tgtEl>
                                        <p:attrNameLst>
                                          <p:attrName>ppt_x</p:attrName>
                                        </p:attrNameLst>
                                      </p:cBhvr>
                                      <p:tavLst>
                                        <p:tav tm="0">
                                          <p:val>
                                            <p:strVal val="1+#ppt_w/2"/>
                                          </p:val>
                                        </p:tav>
                                        <p:tav tm="100000">
                                          <p:val>
                                            <p:strVal val="#ppt_x"/>
                                          </p:val>
                                        </p:tav>
                                      </p:tavLst>
                                    </p:anim>
                                    <p:anim calcmode="lin" valueType="num">
                                      <p:cBhvr additive="base">
                                        <p:cTn id="60" dur="1000" fill="hold"/>
                                        <p:tgtEl>
                                          <p:spTgt spid="10"/>
                                        </p:tgtEl>
                                        <p:attrNameLst>
                                          <p:attrName>ppt_y</p:attrName>
                                        </p:attrNameLst>
                                      </p:cBhvr>
                                      <p:tavLst>
                                        <p:tav tm="0">
                                          <p:val>
                                            <p:strVal val="0-#ppt_h/2"/>
                                          </p:val>
                                        </p:tav>
                                        <p:tav tm="100000">
                                          <p:val>
                                            <p:strVal val="#ppt_y"/>
                                          </p:val>
                                        </p:tav>
                                      </p:tavLst>
                                    </p:anim>
                                  </p:childTnLst>
                                </p:cTn>
                              </p:par>
                              <p:par>
                                <p:cTn id="61" presetID="2" presetClass="entr" presetSubtype="12" decel="100000" fill="hold" nodeType="withEffect">
                                  <p:stCondLst>
                                    <p:cond delay="100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1000" fill="hold"/>
                                        <p:tgtEl>
                                          <p:spTgt spid="38"/>
                                        </p:tgtEl>
                                        <p:attrNameLst>
                                          <p:attrName>ppt_x</p:attrName>
                                        </p:attrNameLst>
                                      </p:cBhvr>
                                      <p:tavLst>
                                        <p:tav tm="0">
                                          <p:val>
                                            <p:strVal val="0-#ppt_w/2"/>
                                          </p:val>
                                        </p:tav>
                                        <p:tav tm="100000">
                                          <p:val>
                                            <p:strVal val="#ppt_x"/>
                                          </p:val>
                                        </p:tav>
                                      </p:tavLst>
                                    </p:anim>
                                    <p:anim calcmode="lin" valueType="num">
                                      <p:cBhvr additive="base">
                                        <p:cTn id="64"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9" grpId="0"/>
      <p:bldP spid="41"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n 1" descr="Vista aérea de una ciudad desde lo alto de una montaña&#10;&#10;Descripción generada automáticamente con confianza media">
            <a:extLst>
              <a:ext uri="{FF2B5EF4-FFF2-40B4-BE49-F238E27FC236}">
                <a16:creationId xmlns:a16="http://schemas.microsoft.com/office/drawing/2014/main" id="{EB08E2F7-6208-DDC9-1F62-29C38578F0BD}"/>
              </a:ext>
            </a:extLst>
          </p:cNvPr>
          <p:cNvPicPr>
            <a:picLocks noChangeAspect="1"/>
          </p:cNvPicPr>
          <p:nvPr/>
        </p:nvPicPr>
        <p:blipFill rotWithShape="1">
          <a:blip r:embed="rId2"/>
          <a:srcRect t="20190" r="1" b="1788"/>
          <a:stretch/>
        </p:blipFill>
        <p:spPr>
          <a:xfrm>
            <a:off x="196850" y="173518"/>
            <a:ext cx="11798300" cy="6512763"/>
          </a:xfrm>
          <a:prstGeom prst="rect">
            <a:avLst/>
          </a:prstGeom>
        </p:spPr>
      </p:pic>
    </p:spTree>
    <p:extLst>
      <p:ext uri="{BB962C8B-B14F-4D97-AF65-F5344CB8AC3E}">
        <p14:creationId xmlns:p14="http://schemas.microsoft.com/office/powerpoint/2010/main" val="3395760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37397"/>
            <a:ext cx="12192000" cy="1720601"/>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23F86C3C-215A-D7B3-DE48-C5B83CF32142}"/>
              </a:ext>
            </a:extLst>
          </p:cNvPr>
          <p:cNvSpPr>
            <a:spLocks noGrp="1"/>
          </p:cNvSpPr>
          <p:nvPr>
            <p:ph type="title"/>
          </p:nvPr>
        </p:nvSpPr>
        <p:spPr>
          <a:xfrm>
            <a:off x="589558" y="5505709"/>
            <a:ext cx="7015500" cy="1019449"/>
          </a:xfrm>
        </p:spPr>
        <p:txBody>
          <a:bodyPr vert="horz" lIns="91440" tIns="45720" rIns="91440" bIns="45720" rtlCol="0" anchor="ctr">
            <a:normAutofit/>
          </a:bodyPr>
          <a:lstStyle/>
          <a:p>
            <a:r>
              <a:rPr lang="en-US"/>
              <a:t>Diseño Acceso Planta.</a:t>
            </a:r>
          </a:p>
        </p:txBody>
      </p:sp>
      <p:pic>
        <p:nvPicPr>
          <p:cNvPr id="5" name="Marcador de contenido 4">
            <a:extLst>
              <a:ext uri="{FF2B5EF4-FFF2-40B4-BE49-F238E27FC236}">
                <a16:creationId xmlns:a16="http://schemas.microsoft.com/office/drawing/2014/main" id="{DADCD2B7-1769-C92D-019A-8B6CF1A58C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863" b="5227"/>
          <a:stretch/>
        </p:blipFill>
        <p:spPr>
          <a:xfrm>
            <a:off x="20" y="10"/>
            <a:ext cx="12191979" cy="5137387"/>
          </a:xfrm>
          <a:prstGeom prst="rect">
            <a:avLst/>
          </a:prstGeom>
          <a:effectLst>
            <a:outerShdw blurRad="190500" dist="63500" dir="5400000" sx="98000" sy="98000" algn="t" rotWithShape="0">
              <a:prstClr val="black">
                <a:alpha val="40000"/>
              </a:prstClr>
            </a:outerShdw>
          </a:effectLst>
        </p:spPr>
      </p:pic>
    </p:spTree>
    <p:extLst>
      <p:ext uri="{BB962C8B-B14F-4D97-AF65-F5344CB8AC3E}">
        <p14:creationId xmlns:p14="http://schemas.microsoft.com/office/powerpoint/2010/main" val="211142425"/>
      </p:ext>
    </p:extLst>
  </p:cSld>
  <p:clrMapOvr>
    <a:masterClrMapping/>
  </p:clrMapOvr>
</p:sld>
</file>

<file path=ppt/theme/theme1.xml><?xml version="1.0" encoding="utf-8"?>
<a:theme xmlns:a="http://schemas.openxmlformats.org/drawingml/2006/main" name="Office Theme">
  <a:themeElements>
    <a:clrScheme name="Green_Blue">
      <a:dk1>
        <a:srgbClr val="414042"/>
      </a:dk1>
      <a:lt1>
        <a:sysClr val="window" lastClr="FFFFFF"/>
      </a:lt1>
      <a:dk2>
        <a:srgbClr val="58595B"/>
      </a:dk2>
      <a:lt2>
        <a:srgbClr val="FFFFFF"/>
      </a:lt2>
      <a:accent1>
        <a:srgbClr val="9CD32C"/>
      </a:accent1>
      <a:accent2>
        <a:srgbClr val="43D094"/>
      </a:accent2>
      <a:accent3>
        <a:srgbClr val="3DD1E3"/>
      </a:accent3>
      <a:accent4>
        <a:srgbClr val="2F99E1"/>
      </a:accent4>
      <a:accent5>
        <a:srgbClr val="3370DE"/>
      </a:accent5>
      <a:accent6>
        <a:srgbClr val="4564A8"/>
      </a:accent6>
      <a:hlink>
        <a:srgbClr val="F33B48"/>
      </a:hlink>
      <a:folHlink>
        <a:srgbClr val="FFC000"/>
      </a:folHlink>
    </a:clrScheme>
    <a:fontScheme name="Custom 4">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and End Slide Master">
  <a:themeElements>
    <a:clrScheme name="ALLPPT-COLOR 101">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 101">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ontents Slide Master">
  <a:themeElements>
    <a:clrScheme name="ALLPPT-COLOR 101">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Tema de Office">
  <a:themeElements>
    <a:clrScheme name="Coopeguanacaste">
      <a:dk1>
        <a:srgbClr val="000000"/>
      </a:dk1>
      <a:lt1>
        <a:srgbClr val="FFFFFF"/>
      </a:lt1>
      <a:dk2>
        <a:srgbClr val="B8F002"/>
      </a:dk2>
      <a:lt2>
        <a:srgbClr val="049C12"/>
      </a:lt2>
      <a:accent1>
        <a:srgbClr val="049C12"/>
      </a:accent1>
      <a:accent2>
        <a:srgbClr val="188E86"/>
      </a:accent2>
      <a:accent3>
        <a:srgbClr val="2168AE"/>
      </a:accent3>
      <a:accent4>
        <a:srgbClr val="2CD4D5"/>
      </a:accent4>
      <a:accent5>
        <a:srgbClr val="77E52C"/>
      </a:accent5>
      <a:accent6>
        <a:srgbClr val="B8F002"/>
      </a:accent6>
      <a:hlink>
        <a:srgbClr val="FA9B00"/>
      </a:hlink>
      <a:folHlink>
        <a:srgbClr val="FDEBD3"/>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2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3323</TotalTime>
  <Words>1074</Words>
  <Application>Microsoft Office PowerPoint</Application>
  <PresentationFormat>Panorámica</PresentationFormat>
  <Paragraphs>205</Paragraphs>
  <Slides>34</Slides>
  <Notes>4</Notes>
  <HiddenSlides>0</HiddenSlides>
  <MMClips>0</MMClips>
  <ScaleCrop>false</ScaleCrop>
  <HeadingPairs>
    <vt:vector size="6" baseType="variant">
      <vt:variant>
        <vt:lpstr>Fuentes usadas</vt:lpstr>
      </vt:variant>
      <vt:variant>
        <vt:i4>18</vt:i4>
      </vt:variant>
      <vt:variant>
        <vt:lpstr>Tema</vt:lpstr>
      </vt:variant>
      <vt:variant>
        <vt:i4>9</vt:i4>
      </vt:variant>
      <vt:variant>
        <vt:lpstr>Títulos de diapositiva</vt:lpstr>
      </vt:variant>
      <vt:variant>
        <vt:i4>34</vt:i4>
      </vt:variant>
    </vt:vector>
  </HeadingPairs>
  <TitlesOfParts>
    <vt:vector size="61" baseType="lpstr">
      <vt:lpstr>2</vt:lpstr>
      <vt:lpstr>Aptos</vt:lpstr>
      <vt:lpstr>Aptos Display</vt:lpstr>
      <vt:lpstr>Arial</vt:lpstr>
      <vt:lpstr>AVANTGARDE MEDIUM MEDIUM:001.00</vt:lpstr>
      <vt:lpstr>Calibri</vt:lpstr>
      <vt:lpstr>Calibri Light</vt:lpstr>
      <vt:lpstr>Courier New</vt:lpstr>
      <vt:lpstr>Inter</vt:lpstr>
      <vt:lpstr>Inter Light</vt:lpstr>
      <vt:lpstr>Martel DemiBold</vt:lpstr>
      <vt:lpstr>Montserrat</vt:lpstr>
      <vt:lpstr>Montserrat Light</vt:lpstr>
      <vt:lpstr>Open Sans</vt:lpstr>
      <vt:lpstr>Open Sans Extrabold</vt:lpstr>
      <vt:lpstr>Open Sans Semibold</vt:lpstr>
      <vt:lpstr>Poppins</vt:lpstr>
      <vt:lpstr>Times New Roman</vt:lpstr>
      <vt:lpstr>Office Theme</vt:lpstr>
      <vt:lpstr>Cover and End Slide Master</vt:lpstr>
      <vt:lpstr>Section Break Slide Master</vt:lpstr>
      <vt:lpstr>1_Office Theme</vt:lpstr>
      <vt:lpstr>1_Contents Slide Master</vt:lpstr>
      <vt:lpstr>3_Office Theme</vt:lpstr>
      <vt:lpstr>Tema de Office</vt:lpstr>
      <vt:lpstr>1_Tema de Office</vt:lpstr>
      <vt:lpstr>2_Tema de Office</vt:lpstr>
      <vt:lpstr>Presentación de PowerPoint</vt:lpstr>
      <vt:lpstr>Presentación de PowerPoint</vt:lpstr>
      <vt:lpstr>Presentación de PowerPoint</vt:lpstr>
      <vt:lpstr>Presentación de PowerPoint</vt:lpstr>
      <vt:lpstr>Problemática Nacional Actual</vt:lpstr>
      <vt:lpstr>Problemática Nacional Actual</vt:lpstr>
      <vt:lpstr>Presentación de PowerPoint</vt:lpstr>
      <vt:lpstr>Presentación de PowerPoint</vt:lpstr>
      <vt:lpstr>Diseño Acceso Planta.</vt:lpstr>
      <vt:lpstr>Qué Vamos a Procesar?</vt:lpstr>
      <vt:lpstr>Aporte a los Objetivos Desarrollo Sostenible. </vt:lpstr>
      <vt:lpstr>Impactos Ambientales Mitigados</vt:lpstr>
      <vt:lpstr>Beneficios Ambientales</vt:lpstr>
      <vt:lpstr>Beneficios Ambientales</vt:lpstr>
      <vt:lpstr>Beneficios Sociales</vt:lpstr>
      <vt:lpstr>Presentación de PowerPoint</vt:lpstr>
      <vt:lpstr>Presentación de PowerPoint</vt:lpstr>
      <vt:lpstr>Presentación de PowerPoint</vt:lpstr>
      <vt:lpstr>Presentación de PowerPoint</vt:lpstr>
      <vt:lpstr>Presentación de PowerPoint</vt:lpstr>
      <vt:lpstr>Presentación de PowerPoint</vt:lpstr>
      <vt:lpstr>Incentivo fiscal -   LEY PARA POTENCIAR EL FINANCIAMIENTO Y LA INVERSIÓN  PARA EL DESARROLLO SOSTENIBLE, MEDIANTE EL USO DE VALORES DE OFERTA PÚBLICA TEMÁTICOS    EXPEDIENTE N.º 22.160 </vt:lpstr>
      <vt:lpstr>¿Por qué nos decidimos por bonos?</vt:lpstr>
      <vt:lpstr>Presentación de PowerPoint</vt:lpstr>
      <vt:lpstr>Presentación de PowerPoint</vt:lpstr>
      <vt:lpstr>Presentación de PowerPoint</vt:lpstr>
      <vt:lpstr>Desembolso de bonos</vt:lpstr>
      <vt:lpstr>Proceso de autorización</vt:lpstr>
      <vt:lpstr>Proceso de emisión</vt:lpstr>
      <vt:lpstr>Presentación de PowerPoint</vt:lpstr>
      <vt:lpstr>Bonos colocados</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Ronald Josué Araya Gutiérrez</cp:lastModifiedBy>
  <cp:revision>4</cp:revision>
  <dcterms:created xsi:type="dcterms:W3CDTF">2019-02-25T18:40:29Z</dcterms:created>
  <dcterms:modified xsi:type="dcterms:W3CDTF">2024-09-06T16:18:13Z</dcterms:modified>
</cp:coreProperties>
</file>