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59" r:id="rId4"/>
    <p:sldId id="257" r:id="rId5"/>
    <p:sldId id="279" r:id="rId6"/>
    <p:sldId id="280" r:id="rId7"/>
    <p:sldId id="258" r:id="rId8"/>
    <p:sldId id="283" r:id="rId9"/>
    <p:sldId id="284" r:id="rId10"/>
    <p:sldId id="290" r:id="rId11"/>
    <p:sldId id="285" r:id="rId12"/>
    <p:sldId id="286" r:id="rId13"/>
    <p:sldId id="288" r:id="rId14"/>
    <p:sldId id="289" r:id="rId15"/>
    <p:sldId id="276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30D"/>
    <a:srgbClr val="09B500"/>
    <a:srgbClr val="ED7D31"/>
    <a:srgbClr val="FFA500"/>
    <a:srgbClr val="00133E"/>
    <a:srgbClr val="00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5EE39-F436-4D0F-A8AE-8C7CBF25AB5E}" v="36" dt="2023-08-24T17:39:23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/>
    <p:restoredTop sz="85409" autoAdjust="0"/>
  </p:normalViewPr>
  <p:slideViewPr>
    <p:cSldViewPr snapToGrid="0" snapToObjects="1">
      <p:cViewPr varScale="1">
        <p:scale>
          <a:sx n="55" d="100"/>
          <a:sy n="55" d="100"/>
        </p:scale>
        <p:origin x="12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 Via" userId="3bee200d-81bf-438f-ab39-a59293401ab7" providerId="ADAL" clId="{6705EE39-F436-4D0F-A8AE-8C7CBF25AB5E}"/>
    <pc:docChg chg="undo custSel addSld delSld modSld sldOrd">
      <pc:chgData name="Diana  Via" userId="3bee200d-81bf-438f-ab39-a59293401ab7" providerId="ADAL" clId="{6705EE39-F436-4D0F-A8AE-8C7CBF25AB5E}" dt="2023-08-24T17:41:32.666" v="315"/>
      <pc:docMkLst>
        <pc:docMk/>
      </pc:docMkLst>
      <pc:sldChg chg="modSp mod">
        <pc:chgData name="Diana  Via" userId="3bee200d-81bf-438f-ab39-a59293401ab7" providerId="ADAL" clId="{6705EE39-F436-4D0F-A8AE-8C7CBF25AB5E}" dt="2023-08-24T17:22:19.030" v="163" actId="6549"/>
        <pc:sldMkLst>
          <pc:docMk/>
          <pc:sldMk cId="1879023539" sldId="259"/>
        </pc:sldMkLst>
        <pc:spChg chg="mod">
          <ac:chgData name="Diana  Via" userId="3bee200d-81bf-438f-ab39-a59293401ab7" providerId="ADAL" clId="{6705EE39-F436-4D0F-A8AE-8C7CBF25AB5E}" dt="2023-08-24T17:22:19.030" v="163" actId="6549"/>
          <ac:spMkLst>
            <pc:docMk/>
            <pc:sldMk cId="1879023539" sldId="259"/>
            <ac:spMk id="15" creationId="{0E19E474-CBF1-66A6-F435-FBD86E0C49CC}"/>
          </ac:spMkLst>
        </pc:spChg>
      </pc:sldChg>
      <pc:sldChg chg="del">
        <pc:chgData name="Diana  Via" userId="3bee200d-81bf-438f-ab39-a59293401ab7" providerId="ADAL" clId="{6705EE39-F436-4D0F-A8AE-8C7CBF25AB5E}" dt="2023-08-22T21:26:25.415" v="2" actId="47"/>
        <pc:sldMkLst>
          <pc:docMk/>
          <pc:sldMk cId="4163980707" sldId="277"/>
        </pc:sldMkLst>
      </pc:sldChg>
      <pc:sldChg chg="del ord">
        <pc:chgData name="Diana  Via" userId="3bee200d-81bf-438f-ab39-a59293401ab7" providerId="ADAL" clId="{6705EE39-F436-4D0F-A8AE-8C7CBF25AB5E}" dt="2023-08-24T17:40:15.750" v="298" actId="47"/>
        <pc:sldMkLst>
          <pc:docMk/>
          <pc:sldMk cId="1852577826" sldId="278"/>
        </pc:sldMkLst>
      </pc:sldChg>
      <pc:sldChg chg="addSp delSp modSp mod">
        <pc:chgData name="Diana  Via" userId="3bee200d-81bf-438f-ab39-a59293401ab7" providerId="ADAL" clId="{6705EE39-F436-4D0F-A8AE-8C7CBF25AB5E}" dt="2023-08-24T17:37:19.205" v="287" actId="478"/>
        <pc:sldMkLst>
          <pc:docMk/>
          <pc:sldMk cId="981201978" sldId="281"/>
        </pc:sldMkLst>
        <pc:spChg chg="add del mod">
          <ac:chgData name="Diana  Via" userId="3bee200d-81bf-438f-ab39-a59293401ab7" providerId="ADAL" clId="{6705EE39-F436-4D0F-A8AE-8C7CBF25AB5E}" dt="2023-08-24T17:22:50.772" v="166" actId="478"/>
          <ac:spMkLst>
            <pc:docMk/>
            <pc:sldMk cId="981201978" sldId="281"/>
            <ac:spMk id="3" creationId="{69685FC8-9AF4-92E2-C8AF-B954296E5D84}"/>
          </ac:spMkLst>
        </pc:spChg>
        <pc:spChg chg="mod">
          <ac:chgData name="Diana  Via" userId="3bee200d-81bf-438f-ab39-a59293401ab7" providerId="ADAL" clId="{6705EE39-F436-4D0F-A8AE-8C7CBF25AB5E}" dt="2023-08-24T17:22:39.075" v="164" actId="207"/>
          <ac:spMkLst>
            <pc:docMk/>
            <pc:sldMk cId="981201978" sldId="281"/>
            <ac:spMk id="15" creationId="{0E19E474-CBF1-66A6-F435-FBD86E0C49CC}"/>
          </ac:spMkLst>
        </pc:spChg>
        <pc:picChg chg="add del mod">
          <ac:chgData name="Diana  Via" userId="3bee200d-81bf-438f-ab39-a59293401ab7" providerId="ADAL" clId="{6705EE39-F436-4D0F-A8AE-8C7CBF25AB5E}" dt="2023-08-24T17:37:17.744" v="286" actId="478"/>
          <ac:picMkLst>
            <pc:docMk/>
            <pc:sldMk cId="981201978" sldId="281"/>
            <ac:picMk id="5" creationId="{92DBE1E9-1F92-6F9D-429D-4FE62E1E4580}"/>
          </ac:picMkLst>
        </pc:picChg>
        <pc:picChg chg="add del mod">
          <ac:chgData name="Diana  Via" userId="3bee200d-81bf-438f-ab39-a59293401ab7" providerId="ADAL" clId="{6705EE39-F436-4D0F-A8AE-8C7CBF25AB5E}" dt="2023-08-24T17:37:17.744" v="286" actId="478"/>
          <ac:picMkLst>
            <pc:docMk/>
            <pc:sldMk cId="981201978" sldId="281"/>
            <ac:picMk id="6" creationId="{FA480EF6-D87B-EA95-2950-C637545C1845}"/>
          </ac:picMkLst>
        </pc:picChg>
        <pc:picChg chg="add del mod">
          <ac:chgData name="Diana  Via" userId="3bee200d-81bf-438f-ab39-a59293401ab7" providerId="ADAL" clId="{6705EE39-F436-4D0F-A8AE-8C7CBF25AB5E}" dt="2023-08-24T17:37:17.744" v="286" actId="478"/>
          <ac:picMkLst>
            <pc:docMk/>
            <pc:sldMk cId="981201978" sldId="281"/>
            <ac:picMk id="7" creationId="{B6466368-3D36-BF22-EF79-94C06DD2BB0C}"/>
          </ac:picMkLst>
        </pc:picChg>
        <pc:picChg chg="add del mod">
          <ac:chgData name="Diana  Via" userId="3bee200d-81bf-438f-ab39-a59293401ab7" providerId="ADAL" clId="{6705EE39-F436-4D0F-A8AE-8C7CBF25AB5E}" dt="2023-08-24T17:37:17.744" v="286" actId="478"/>
          <ac:picMkLst>
            <pc:docMk/>
            <pc:sldMk cId="981201978" sldId="281"/>
            <ac:picMk id="8" creationId="{80B8C47A-B9B2-8343-0291-C5C05167DD62}"/>
          </ac:picMkLst>
        </pc:picChg>
        <pc:picChg chg="add del mod">
          <ac:chgData name="Diana  Via" userId="3bee200d-81bf-438f-ab39-a59293401ab7" providerId="ADAL" clId="{6705EE39-F436-4D0F-A8AE-8C7CBF25AB5E}" dt="2023-08-24T17:37:17.744" v="286" actId="478"/>
          <ac:picMkLst>
            <pc:docMk/>
            <pc:sldMk cId="981201978" sldId="281"/>
            <ac:picMk id="10" creationId="{4C97F583-53C2-17A4-E2F0-DFB9FA4CCFFC}"/>
          </ac:picMkLst>
        </pc:picChg>
        <pc:picChg chg="add del mod">
          <ac:chgData name="Diana  Via" userId="3bee200d-81bf-438f-ab39-a59293401ab7" providerId="ADAL" clId="{6705EE39-F436-4D0F-A8AE-8C7CBF25AB5E}" dt="2023-08-24T17:37:19.205" v="287" actId="478"/>
          <ac:picMkLst>
            <pc:docMk/>
            <pc:sldMk cId="981201978" sldId="281"/>
            <ac:picMk id="11" creationId="{7BE6CEBB-75A6-8986-8E52-2925F9B88BBF}"/>
          </ac:picMkLst>
        </pc:picChg>
      </pc:sldChg>
      <pc:sldChg chg="del">
        <pc:chgData name="Diana  Via" userId="3bee200d-81bf-438f-ab39-a59293401ab7" providerId="ADAL" clId="{6705EE39-F436-4D0F-A8AE-8C7CBF25AB5E}" dt="2023-08-22T21:25:59.060" v="0" actId="47"/>
        <pc:sldMkLst>
          <pc:docMk/>
          <pc:sldMk cId="3163614874" sldId="282"/>
        </pc:sldMkLst>
      </pc:sldChg>
      <pc:sldChg chg="modSp mod">
        <pc:chgData name="Diana  Via" userId="3bee200d-81bf-438f-ab39-a59293401ab7" providerId="ADAL" clId="{6705EE39-F436-4D0F-A8AE-8C7CBF25AB5E}" dt="2023-08-24T17:40:48.586" v="299" actId="20577"/>
        <pc:sldMkLst>
          <pc:docMk/>
          <pc:sldMk cId="2933191709" sldId="283"/>
        </pc:sldMkLst>
        <pc:spChg chg="mod">
          <ac:chgData name="Diana  Via" userId="3bee200d-81bf-438f-ab39-a59293401ab7" providerId="ADAL" clId="{6705EE39-F436-4D0F-A8AE-8C7CBF25AB5E}" dt="2023-08-24T17:40:48.586" v="299" actId="20577"/>
          <ac:spMkLst>
            <pc:docMk/>
            <pc:sldMk cId="2933191709" sldId="283"/>
            <ac:spMk id="2" creationId="{A1BC2E79-F578-089A-3EF5-5E0654BA40C8}"/>
          </ac:spMkLst>
        </pc:spChg>
      </pc:sldChg>
      <pc:sldChg chg="addSp delSp modSp mod">
        <pc:chgData name="Diana  Via" userId="3bee200d-81bf-438f-ab39-a59293401ab7" providerId="ADAL" clId="{6705EE39-F436-4D0F-A8AE-8C7CBF25AB5E}" dt="2023-08-24T17:40:59.716" v="301" actId="20577"/>
        <pc:sldMkLst>
          <pc:docMk/>
          <pc:sldMk cId="2486619763" sldId="284"/>
        </pc:sldMkLst>
        <pc:spChg chg="mod">
          <ac:chgData name="Diana  Via" userId="3bee200d-81bf-438f-ab39-a59293401ab7" providerId="ADAL" clId="{6705EE39-F436-4D0F-A8AE-8C7CBF25AB5E}" dt="2023-08-24T17:40:59.716" v="301" actId="20577"/>
          <ac:spMkLst>
            <pc:docMk/>
            <pc:sldMk cId="2486619763" sldId="284"/>
            <ac:spMk id="4" creationId="{9746969C-FADA-FB15-63BE-FEF9E4EE56D4}"/>
          </ac:spMkLst>
        </pc:spChg>
        <pc:spChg chg="add del mod">
          <ac:chgData name="Diana  Via" userId="3bee200d-81bf-438f-ab39-a59293401ab7" providerId="ADAL" clId="{6705EE39-F436-4D0F-A8AE-8C7CBF25AB5E}" dt="2023-08-24T17:15:21.190" v="89" actId="478"/>
          <ac:spMkLst>
            <pc:docMk/>
            <pc:sldMk cId="2486619763" sldId="284"/>
            <ac:spMk id="6" creationId="{8886B641-C526-3B90-D15F-0FD6180F3914}"/>
          </ac:spMkLst>
        </pc:spChg>
        <pc:spChg chg="add mod">
          <ac:chgData name="Diana  Via" userId="3bee200d-81bf-438f-ab39-a59293401ab7" providerId="ADAL" clId="{6705EE39-F436-4D0F-A8AE-8C7CBF25AB5E}" dt="2023-08-24T17:16:29.248" v="101" actId="2711"/>
          <ac:spMkLst>
            <pc:docMk/>
            <pc:sldMk cId="2486619763" sldId="284"/>
            <ac:spMk id="7" creationId="{BAA3E2E3-E307-F025-E961-6FA15840924B}"/>
          </ac:spMkLst>
        </pc:spChg>
        <pc:spChg chg="mod">
          <ac:chgData name="Diana  Via" userId="3bee200d-81bf-438f-ab39-a59293401ab7" providerId="ADAL" clId="{6705EE39-F436-4D0F-A8AE-8C7CBF25AB5E}" dt="2023-08-22T21:27:01.938" v="30" actId="20577"/>
          <ac:spMkLst>
            <pc:docMk/>
            <pc:sldMk cId="2486619763" sldId="284"/>
            <ac:spMk id="9" creationId="{A3CCB530-00CE-5625-3FB6-80C29101E5FA}"/>
          </ac:spMkLst>
        </pc:spChg>
        <pc:spChg chg="add mod">
          <ac:chgData name="Diana  Via" userId="3bee200d-81bf-438f-ab39-a59293401ab7" providerId="ADAL" clId="{6705EE39-F436-4D0F-A8AE-8C7CBF25AB5E}" dt="2023-08-24T17:16:33.161" v="103" actId="20577"/>
          <ac:spMkLst>
            <pc:docMk/>
            <pc:sldMk cId="2486619763" sldId="284"/>
            <ac:spMk id="12" creationId="{49338C62-4DCE-F9EA-FC78-4FDFCAA1F6A8}"/>
          </ac:spMkLst>
        </pc:spChg>
        <pc:spChg chg="add mod">
          <ac:chgData name="Diana  Via" userId="3bee200d-81bf-438f-ab39-a59293401ab7" providerId="ADAL" clId="{6705EE39-F436-4D0F-A8AE-8C7CBF25AB5E}" dt="2023-08-24T17:30:46.952" v="273" actId="1036"/>
          <ac:spMkLst>
            <pc:docMk/>
            <pc:sldMk cId="2486619763" sldId="284"/>
            <ac:spMk id="14" creationId="{80BB53C0-E48D-94E4-BDB7-34EC76A35BE7}"/>
          </ac:spMkLst>
        </pc:spChg>
        <pc:spChg chg="del">
          <ac:chgData name="Diana  Via" userId="3bee200d-81bf-438f-ab39-a59293401ab7" providerId="ADAL" clId="{6705EE39-F436-4D0F-A8AE-8C7CBF25AB5E}" dt="2023-08-24T16:56:37.313" v="32" actId="478"/>
          <ac:spMkLst>
            <pc:docMk/>
            <pc:sldMk cId="2486619763" sldId="284"/>
            <ac:spMk id="16" creationId="{D7999422-E89A-FC31-162C-1AC40E3EB4A6}"/>
          </ac:spMkLst>
        </pc:spChg>
        <pc:spChg chg="add del mod">
          <ac:chgData name="Diana  Via" userId="3bee200d-81bf-438f-ab39-a59293401ab7" providerId="ADAL" clId="{6705EE39-F436-4D0F-A8AE-8C7CBF25AB5E}" dt="2023-08-24T17:28:47.626" v="243" actId="478"/>
          <ac:spMkLst>
            <pc:docMk/>
            <pc:sldMk cId="2486619763" sldId="284"/>
            <ac:spMk id="19" creationId="{387E013D-4406-3A3C-6660-4BE3AAFB5088}"/>
          </ac:spMkLst>
        </pc:spChg>
        <pc:spChg chg="del">
          <ac:chgData name="Diana  Via" userId="3bee200d-81bf-438f-ab39-a59293401ab7" providerId="ADAL" clId="{6705EE39-F436-4D0F-A8AE-8C7CBF25AB5E}" dt="2023-08-24T16:56:28.559" v="31" actId="478"/>
          <ac:spMkLst>
            <pc:docMk/>
            <pc:sldMk cId="2486619763" sldId="284"/>
            <ac:spMk id="20" creationId="{C238749A-B5C5-576D-C8EB-F9AE55AFA4BB}"/>
          </ac:spMkLst>
        </pc:spChg>
        <pc:spChg chg="mod">
          <ac:chgData name="Diana  Via" userId="3bee200d-81bf-438f-ab39-a59293401ab7" providerId="ADAL" clId="{6705EE39-F436-4D0F-A8AE-8C7CBF25AB5E}" dt="2023-08-24T16:56:51.735" v="36" actId="1076"/>
          <ac:spMkLst>
            <pc:docMk/>
            <pc:sldMk cId="2486619763" sldId="284"/>
            <ac:spMk id="23" creationId="{D12BC51C-C73B-AFDD-1208-39140F0FA29C}"/>
          </ac:spMkLst>
        </pc:spChg>
        <pc:spChg chg="mod">
          <ac:chgData name="Diana  Via" userId="3bee200d-81bf-438f-ab39-a59293401ab7" providerId="ADAL" clId="{6705EE39-F436-4D0F-A8AE-8C7CBF25AB5E}" dt="2023-08-24T16:56:58.468" v="37" actId="1076"/>
          <ac:spMkLst>
            <pc:docMk/>
            <pc:sldMk cId="2486619763" sldId="284"/>
            <ac:spMk id="24" creationId="{8852DEC5-B872-D8CE-C855-E5692809AED7}"/>
          </ac:spMkLst>
        </pc:spChg>
        <pc:spChg chg="mod">
          <ac:chgData name="Diana  Via" userId="3bee200d-81bf-438f-ab39-a59293401ab7" providerId="ADAL" clId="{6705EE39-F436-4D0F-A8AE-8C7CBF25AB5E}" dt="2023-08-24T16:56:58.468" v="37" actId="1076"/>
          <ac:spMkLst>
            <pc:docMk/>
            <pc:sldMk cId="2486619763" sldId="284"/>
            <ac:spMk id="25" creationId="{BF8DDCC9-3FE9-AF94-2052-B5119BED2014}"/>
          </ac:spMkLst>
        </pc:spChg>
        <pc:spChg chg="mod">
          <ac:chgData name="Diana  Via" userId="3bee200d-81bf-438f-ab39-a59293401ab7" providerId="ADAL" clId="{6705EE39-F436-4D0F-A8AE-8C7CBF25AB5E}" dt="2023-08-24T16:56:58.468" v="37" actId="1076"/>
          <ac:spMkLst>
            <pc:docMk/>
            <pc:sldMk cId="2486619763" sldId="284"/>
            <ac:spMk id="26" creationId="{436AA55E-9EDF-D7AE-4602-471CBA18EC85}"/>
          </ac:spMkLst>
        </pc:spChg>
        <pc:spChg chg="mod">
          <ac:chgData name="Diana  Via" userId="3bee200d-81bf-438f-ab39-a59293401ab7" providerId="ADAL" clId="{6705EE39-F436-4D0F-A8AE-8C7CBF25AB5E}" dt="2023-08-24T16:56:58.468" v="37" actId="1076"/>
          <ac:spMkLst>
            <pc:docMk/>
            <pc:sldMk cId="2486619763" sldId="284"/>
            <ac:spMk id="27" creationId="{F1C3EFFA-695D-3E8F-4237-8C88E9C4D3A9}"/>
          </ac:spMkLst>
        </pc:spChg>
        <pc:spChg chg="mod">
          <ac:chgData name="Diana  Via" userId="3bee200d-81bf-438f-ab39-a59293401ab7" providerId="ADAL" clId="{6705EE39-F436-4D0F-A8AE-8C7CBF25AB5E}" dt="2023-08-24T16:56:58.468" v="37" actId="1076"/>
          <ac:spMkLst>
            <pc:docMk/>
            <pc:sldMk cId="2486619763" sldId="284"/>
            <ac:spMk id="28" creationId="{B77A5DDA-F031-3D9D-4DE8-D41980E08599}"/>
          </ac:spMkLst>
        </pc:spChg>
        <pc:spChg chg="mod">
          <ac:chgData name="Diana  Via" userId="3bee200d-81bf-438f-ab39-a59293401ab7" providerId="ADAL" clId="{6705EE39-F436-4D0F-A8AE-8C7CBF25AB5E}" dt="2023-08-24T16:57:09.625" v="38" actId="207"/>
          <ac:spMkLst>
            <pc:docMk/>
            <pc:sldMk cId="2486619763" sldId="284"/>
            <ac:spMk id="29" creationId="{4832F952-AF18-E4F4-359C-8FA41930E5A3}"/>
          </ac:spMkLst>
        </pc:spChg>
        <pc:spChg chg="mod">
          <ac:chgData name="Diana  Via" userId="3bee200d-81bf-438f-ab39-a59293401ab7" providerId="ADAL" clId="{6705EE39-F436-4D0F-A8AE-8C7CBF25AB5E}" dt="2023-08-24T17:25:30.886" v="168" actId="207"/>
          <ac:spMkLst>
            <pc:docMk/>
            <pc:sldMk cId="2486619763" sldId="284"/>
            <ac:spMk id="30" creationId="{7791C558-2789-FBEE-7654-E4C279EE212C}"/>
          </ac:spMkLst>
        </pc:spChg>
        <pc:spChg chg="mod">
          <ac:chgData name="Diana  Via" userId="3bee200d-81bf-438f-ab39-a59293401ab7" providerId="ADAL" clId="{6705EE39-F436-4D0F-A8AE-8C7CBF25AB5E}" dt="2023-08-24T16:56:58.468" v="37" actId="1076"/>
          <ac:spMkLst>
            <pc:docMk/>
            <pc:sldMk cId="2486619763" sldId="284"/>
            <ac:spMk id="31" creationId="{A1B73798-08F7-026A-6FA0-D7B33BD3E720}"/>
          </ac:spMkLst>
        </pc:spChg>
        <pc:spChg chg="mod">
          <ac:chgData name="Diana  Via" userId="3bee200d-81bf-438f-ab39-a59293401ab7" providerId="ADAL" clId="{6705EE39-F436-4D0F-A8AE-8C7CBF25AB5E}" dt="2023-08-24T17:25:19.423" v="167" actId="207"/>
          <ac:spMkLst>
            <pc:docMk/>
            <pc:sldMk cId="2486619763" sldId="284"/>
            <ac:spMk id="32" creationId="{E17FC16A-EF55-AB9F-DE77-3EC8408ACCBE}"/>
          </ac:spMkLst>
        </pc:spChg>
        <pc:spChg chg="mod">
          <ac:chgData name="Diana  Via" userId="3bee200d-81bf-438f-ab39-a59293401ab7" providerId="ADAL" clId="{6705EE39-F436-4D0F-A8AE-8C7CBF25AB5E}" dt="2023-08-24T16:56:58.468" v="37" actId="1076"/>
          <ac:spMkLst>
            <pc:docMk/>
            <pc:sldMk cId="2486619763" sldId="284"/>
            <ac:spMk id="33" creationId="{1B2C3BC7-A679-CF93-CBFF-CB8926E0DC30}"/>
          </ac:spMkLst>
        </pc:spChg>
        <pc:spChg chg="del">
          <ac:chgData name="Diana  Via" userId="3bee200d-81bf-438f-ab39-a59293401ab7" providerId="ADAL" clId="{6705EE39-F436-4D0F-A8AE-8C7CBF25AB5E}" dt="2023-08-24T16:56:43.416" v="33" actId="478"/>
          <ac:spMkLst>
            <pc:docMk/>
            <pc:sldMk cId="2486619763" sldId="284"/>
            <ac:spMk id="34" creationId="{75D23753-7608-1651-4A60-C9707DE9BFC2}"/>
          </ac:spMkLst>
        </pc:spChg>
        <pc:spChg chg="del">
          <ac:chgData name="Diana  Via" userId="3bee200d-81bf-438f-ab39-a59293401ab7" providerId="ADAL" clId="{6705EE39-F436-4D0F-A8AE-8C7CBF25AB5E}" dt="2023-08-24T16:56:43.416" v="33" actId="478"/>
          <ac:spMkLst>
            <pc:docMk/>
            <pc:sldMk cId="2486619763" sldId="284"/>
            <ac:spMk id="35" creationId="{7303B0C5-D52E-2BAC-FE5D-C540BF3CC506}"/>
          </ac:spMkLst>
        </pc:spChg>
        <pc:spChg chg="del">
          <ac:chgData name="Diana  Via" userId="3bee200d-81bf-438f-ab39-a59293401ab7" providerId="ADAL" clId="{6705EE39-F436-4D0F-A8AE-8C7CBF25AB5E}" dt="2023-08-24T16:56:43.416" v="33" actId="478"/>
          <ac:spMkLst>
            <pc:docMk/>
            <pc:sldMk cId="2486619763" sldId="284"/>
            <ac:spMk id="36" creationId="{CD64FDA3-5FBB-67A3-C1B9-11F6BFC17278}"/>
          </ac:spMkLst>
        </pc:spChg>
        <pc:spChg chg="del">
          <ac:chgData name="Diana  Via" userId="3bee200d-81bf-438f-ab39-a59293401ab7" providerId="ADAL" clId="{6705EE39-F436-4D0F-A8AE-8C7CBF25AB5E}" dt="2023-08-24T16:56:43.416" v="33" actId="478"/>
          <ac:spMkLst>
            <pc:docMk/>
            <pc:sldMk cId="2486619763" sldId="284"/>
            <ac:spMk id="37" creationId="{CC99F9BB-DD90-1445-63E7-6289F2FA9C43}"/>
          </ac:spMkLst>
        </pc:spChg>
        <pc:spChg chg="del">
          <ac:chgData name="Diana  Via" userId="3bee200d-81bf-438f-ab39-a59293401ab7" providerId="ADAL" clId="{6705EE39-F436-4D0F-A8AE-8C7CBF25AB5E}" dt="2023-08-24T16:56:43.416" v="33" actId="478"/>
          <ac:spMkLst>
            <pc:docMk/>
            <pc:sldMk cId="2486619763" sldId="284"/>
            <ac:spMk id="38" creationId="{27D37D21-9F92-48A2-2587-9ED7FFC62383}"/>
          </ac:spMkLst>
        </pc:spChg>
        <pc:spChg chg="del">
          <ac:chgData name="Diana  Via" userId="3bee200d-81bf-438f-ab39-a59293401ab7" providerId="ADAL" clId="{6705EE39-F436-4D0F-A8AE-8C7CBF25AB5E}" dt="2023-08-24T16:56:43.416" v="33" actId="478"/>
          <ac:spMkLst>
            <pc:docMk/>
            <pc:sldMk cId="2486619763" sldId="284"/>
            <ac:spMk id="39" creationId="{BD3ABA7A-8BBB-9274-FB94-4D48643628D8}"/>
          </ac:spMkLst>
        </pc:spChg>
        <pc:spChg chg="del">
          <ac:chgData name="Diana  Via" userId="3bee200d-81bf-438f-ab39-a59293401ab7" providerId="ADAL" clId="{6705EE39-F436-4D0F-A8AE-8C7CBF25AB5E}" dt="2023-08-24T16:56:43.416" v="33" actId="478"/>
          <ac:spMkLst>
            <pc:docMk/>
            <pc:sldMk cId="2486619763" sldId="284"/>
            <ac:spMk id="40" creationId="{3BD6F403-6937-14C3-2A73-0201A3F6BCB4}"/>
          </ac:spMkLst>
        </pc:spChg>
        <pc:spChg chg="add del mod">
          <ac:chgData name="Diana  Via" userId="3bee200d-81bf-438f-ab39-a59293401ab7" providerId="ADAL" clId="{6705EE39-F436-4D0F-A8AE-8C7CBF25AB5E}" dt="2023-08-24T17:28:45.406" v="242" actId="478"/>
          <ac:spMkLst>
            <pc:docMk/>
            <pc:sldMk cId="2486619763" sldId="284"/>
            <ac:spMk id="41" creationId="{4B083ACB-DBEB-AF82-FBBD-04E311E8C286}"/>
          </ac:spMkLst>
        </pc:spChg>
        <pc:picChg chg="add del mod">
          <ac:chgData name="Diana  Via" userId="3bee200d-81bf-438f-ab39-a59293401ab7" providerId="ADAL" clId="{6705EE39-F436-4D0F-A8AE-8C7CBF25AB5E}" dt="2023-08-24T17:14:22.631" v="88" actId="478"/>
          <ac:picMkLst>
            <pc:docMk/>
            <pc:sldMk cId="2486619763" sldId="284"/>
            <ac:picMk id="2" creationId="{04A9238A-F2CE-37DE-780F-0A52F034375A}"/>
          </ac:picMkLst>
        </pc:picChg>
        <pc:picChg chg="add del mod">
          <ac:chgData name="Diana  Via" userId="3bee200d-81bf-438f-ab39-a59293401ab7" providerId="ADAL" clId="{6705EE39-F436-4D0F-A8AE-8C7CBF25AB5E}" dt="2023-08-24T17:14:08.254" v="84" actId="478"/>
          <ac:picMkLst>
            <pc:docMk/>
            <pc:sldMk cId="2486619763" sldId="284"/>
            <ac:picMk id="3" creationId="{7B8AE96C-799F-21CC-7CCA-2EFF3088C48B}"/>
          </ac:picMkLst>
        </pc:picChg>
        <pc:picChg chg="add mod">
          <ac:chgData name="Diana  Via" userId="3bee200d-81bf-438f-ab39-a59293401ab7" providerId="ADAL" clId="{6705EE39-F436-4D0F-A8AE-8C7CBF25AB5E}" dt="2023-08-24T17:14:18.233" v="86" actId="1076"/>
          <ac:picMkLst>
            <pc:docMk/>
            <pc:sldMk cId="2486619763" sldId="284"/>
            <ac:picMk id="8" creationId="{449366C9-969A-BB14-3E30-CC48678D180D}"/>
          </ac:picMkLst>
        </pc:picChg>
        <pc:picChg chg="add mod">
          <ac:chgData name="Diana  Via" userId="3bee200d-81bf-438f-ab39-a59293401ab7" providerId="ADAL" clId="{6705EE39-F436-4D0F-A8AE-8C7CBF25AB5E}" dt="2023-08-24T17:14:18.233" v="86" actId="1076"/>
          <ac:picMkLst>
            <pc:docMk/>
            <pc:sldMk cId="2486619763" sldId="284"/>
            <ac:picMk id="10" creationId="{DF2D1D8D-CD14-6465-466A-BC9F8A983936}"/>
          </ac:picMkLst>
        </pc:picChg>
        <pc:picChg chg="add del mod">
          <ac:chgData name="Diana  Via" userId="3bee200d-81bf-438f-ab39-a59293401ab7" providerId="ADAL" clId="{6705EE39-F436-4D0F-A8AE-8C7CBF25AB5E}" dt="2023-08-24T17:28:41.167" v="240" actId="478"/>
          <ac:picMkLst>
            <pc:docMk/>
            <pc:sldMk cId="2486619763" sldId="284"/>
            <ac:picMk id="15" creationId="{2E806246-C203-E691-A9FC-26C3B403148E}"/>
          </ac:picMkLst>
        </pc:picChg>
        <pc:picChg chg="add del mod">
          <ac:chgData name="Diana  Via" userId="3bee200d-81bf-438f-ab39-a59293401ab7" providerId="ADAL" clId="{6705EE39-F436-4D0F-A8AE-8C7CBF25AB5E}" dt="2023-08-24T17:28:41.167" v="240" actId="478"/>
          <ac:picMkLst>
            <pc:docMk/>
            <pc:sldMk cId="2486619763" sldId="284"/>
            <ac:picMk id="17" creationId="{2CC477FF-04CF-EAD5-E448-F58513387C31}"/>
          </ac:picMkLst>
        </pc:picChg>
        <pc:picChg chg="add mod">
          <ac:chgData name="Diana  Via" userId="3bee200d-81bf-438f-ab39-a59293401ab7" providerId="ADAL" clId="{6705EE39-F436-4D0F-A8AE-8C7CBF25AB5E}" dt="2023-08-24T17:29:39.488" v="267" actId="1076"/>
          <ac:picMkLst>
            <pc:docMk/>
            <pc:sldMk cId="2486619763" sldId="284"/>
            <ac:picMk id="18" creationId="{2EFFC4AD-F516-3D7D-E184-02B58F300B23}"/>
          </ac:picMkLst>
        </pc:picChg>
        <pc:picChg chg="add mod">
          <ac:chgData name="Diana  Via" userId="3bee200d-81bf-438f-ab39-a59293401ab7" providerId="ADAL" clId="{6705EE39-F436-4D0F-A8AE-8C7CBF25AB5E}" dt="2023-08-24T17:29:39.488" v="267" actId="1076"/>
          <ac:picMkLst>
            <pc:docMk/>
            <pc:sldMk cId="2486619763" sldId="284"/>
            <ac:picMk id="22" creationId="{0A4482DB-6B67-F5C8-EDF6-B7053B89F976}"/>
          </ac:picMkLst>
        </pc:picChg>
        <pc:picChg chg="add del">
          <ac:chgData name="Diana  Via" userId="3bee200d-81bf-438f-ab39-a59293401ab7" providerId="ADAL" clId="{6705EE39-F436-4D0F-A8AE-8C7CBF25AB5E}" dt="2023-08-24T17:11:53.891" v="83"/>
          <ac:picMkLst>
            <pc:docMk/>
            <pc:sldMk cId="2486619763" sldId="284"/>
            <ac:picMk id="1026" creationId="{72DEF37E-F268-EECA-759C-33690C854B8C}"/>
          </ac:picMkLst>
        </pc:picChg>
        <pc:picChg chg="add del">
          <ac:chgData name="Diana  Via" userId="3bee200d-81bf-438f-ab39-a59293401ab7" providerId="ADAL" clId="{6705EE39-F436-4D0F-A8AE-8C7CBF25AB5E}" dt="2023-08-24T17:11:53.891" v="83"/>
          <ac:picMkLst>
            <pc:docMk/>
            <pc:sldMk cId="2486619763" sldId="284"/>
            <ac:picMk id="1027" creationId="{83073144-24E5-BB2D-6413-08ABE7F15779}"/>
          </ac:picMkLst>
        </pc:picChg>
      </pc:sldChg>
      <pc:sldChg chg="modSp mod ord">
        <pc:chgData name="Diana  Via" userId="3bee200d-81bf-438f-ab39-a59293401ab7" providerId="ADAL" clId="{6705EE39-F436-4D0F-A8AE-8C7CBF25AB5E}" dt="2023-08-24T17:41:32.666" v="315"/>
        <pc:sldMkLst>
          <pc:docMk/>
          <pc:sldMk cId="856425105" sldId="285"/>
        </pc:sldMkLst>
        <pc:spChg chg="mod">
          <ac:chgData name="Diana  Via" userId="3bee200d-81bf-438f-ab39-a59293401ab7" providerId="ADAL" clId="{6705EE39-F436-4D0F-A8AE-8C7CBF25AB5E}" dt="2023-08-24T17:41:07.781" v="305" actId="20577"/>
          <ac:spMkLst>
            <pc:docMk/>
            <pc:sldMk cId="856425105" sldId="285"/>
            <ac:spMk id="4" creationId="{9746969C-FADA-FB15-63BE-FEF9E4EE56D4}"/>
          </ac:spMkLst>
        </pc:spChg>
      </pc:sldChg>
      <pc:sldChg chg="modSp mod ord">
        <pc:chgData name="Diana  Via" userId="3bee200d-81bf-438f-ab39-a59293401ab7" providerId="ADAL" clId="{6705EE39-F436-4D0F-A8AE-8C7CBF25AB5E}" dt="2023-08-24T17:41:30.208" v="313"/>
        <pc:sldMkLst>
          <pc:docMk/>
          <pc:sldMk cId="2183225964" sldId="286"/>
        </pc:sldMkLst>
        <pc:spChg chg="mod">
          <ac:chgData name="Diana  Via" userId="3bee200d-81bf-438f-ab39-a59293401ab7" providerId="ADAL" clId="{6705EE39-F436-4D0F-A8AE-8C7CBF25AB5E}" dt="2023-08-24T17:41:13.179" v="307" actId="20577"/>
          <ac:spMkLst>
            <pc:docMk/>
            <pc:sldMk cId="2183225964" sldId="286"/>
            <ac:spMk id="4" creationId="{9746969C-FADA-FB15-63BE-FEF9E4EE56D4}"/>
          </ac:spMkLst>
        </pc:spChg>
      </pc:sldChg>
      <pc:sldChg chg="del">
        <pc:chgData name="Diana  Via" userId="3bee200d-81bf-438f-ab39-a59293401ab7" providerId="ADAL" clId="{6705EE39-F436-4D0F-A8AE-8C7CBF25AB5E}" dt="2023-08-22T21:26:08.641" v="1" actId="47"/>
        <pc:sldMkLst>
          <pc:docMk/>
          <pc:sldMk cId="2735619597" sldId="287"/>
        </pc:sldMkLst>
      </pc:sldChg>
      <pc:sldChg chg="modSp add del mod">
        <pc:chgData name="Diana  Via" userId="3bee200d-81bf-438f-ab39-a59293401ab7" providerId="ADAL" clId="{6705EE39-F436-4D0F-A8AE-8C7CBF25AB5E}" dt="2023-08-24T17:41:16.653" v="309" actId="20577"/>
        <pc:sldMkLst>
          <pc:docMk/>
          <pc:sldMk cId="2665355892" sldId="288"/>
        </pc:sldMkLst>
        <pc:spChg chg="mod">
          <ac:chgData name="Diana  Via" userId="3bee200d-81bf-438f-ab39-a59293401ab7" providerId="ADAL" clId="{6705EE39-F436-4D0F-A8AE-8C7CBF25AB5E}" dt="2023-08-24T17:41:16.653" v="309" actId="20577"/>
          <ac:spMkLst>
            <pc:docMk/>
            <pc:sldMk cId="2665355892" sldId="288"/>
            <ac:spMk id="2" creationId="{A1BC2E79-F578-089A-3EF5-5E0654BA40C8}"/>
          </ac:spMkLst>
        </pc:spChg>
      </pc:sldChg>
      <pc:sldChg chg="addSp delSp modSp add del mod">
        <pc:chgData name="Diana  Via" userId="3bee200d-81bf-438f-ab39-a59293401ab7" providerId="ADAL" clId="{6705EE39-F436-4D0F-A8AE-8C7CBF25AB5E}" dt="2023-08-24T17:41:21.503" v="311" actId="20577"/>
        <pc:sldMkLst>
          <pc:docMk/>
          <pc:sldMk cId="952663190" sldId="289"/>
        </pc:sldMkLst>
        <pc:spChg chg="mod">
          <ac:chgData name="Diana  Via" userId="3bee200d-81bf-438f-ab39-a59293401ab7" providerId="ADAL" clId="{6705EE39-F436-4D0F-A8AE-8C7CBF25AB5E}" dt="2023-08-24T17:41:21.503" v="311" actId="20577"/>
          <ac:spMkLst>
            <pc:docMk/>
            <pc:sldMk cId="952663190" sldId="289"/>
            <ac:spMk id="2" creationId="{A1BC2E79-F578-089A-3EF5-5E0654BA40C8}"/>
          </ac:spMkLst>
        </pc:spChg>
        <pc:picChg chg="del">
          <ac:chgData name="Diana  Via" userId="3bee200d-81bf-438f-ab39-a59293401ab7" providerId="ADAL" clId="{6705EE39-F436-4D0F-A8AE-8C7CBF25AB5E}" dt="2023-08-24T17:39:22.981" v="288" actId="478"/>
          <ac:picMkLst>
            <pc:docMk/>
            <pc:sldMk cId="952663190" sldId="289"/>
            <ac:picMk id="3" creationId="{E4E91A85-3CBA-D16B-49C6-D20604206E58}"/>
          </ac:picMkLst>
        </pc:picChg>
        <pc:picChg chg="add mod">
          <ac:chgData name="Diana  Via" userId="3bee200d-81bf-438f-ab39-a59293401ab7" providerId="ADAL" clId="{6705EE39-F436-4D0F-A8AE-8C7CBF25AB5E}" dt="2023-08-24T17:39:23.964" v="289"/>
          <ac:picMkLst>
            <pc:docMk/>
            <pc:sldMk cId="952663190" sldId="289"/>
            <ac:picMk id="8" creationId="{D7255194-00F8-9F1D-E378-ADC1E661314C}"/>
          </ac:picMkLst>
        </pc:picChg>
      </pc:sldChg>
      <pc:sldChg chg="addSp delSp modSp add mod">
        <pc:chgData name="Diana  Via" userId="3bee200d-81bf-438f-ab39-a59293401ab7" providerId="ADAL" clId="{6705EE39-F436-4D0F-A8AE-8C7CBF25AB5E}" dt="2023-08-24T17:41:03.067" v="303" actId="20577"/>
        <pc:sldMkLst>
          <pc:docMk/>
          <pc:sldMk cId="3256457066" sldId="290"/>
        </pc:sldMkLst>
        <pc:spChg chg="mod">
          <ac:chgData name="Diana  Via" userId="3bee200d-81bf-438f-ab39-a59293401ab7" providerId="ADAL" clId="{6705EE39-F436-4D0F-A8AE-8C7CBF25AB5E}" dt="2023-08-24T17:41:03.067" v="303" actId="20577"/>
          <ac:spMkLst>
            <pc:docMk/>
            <pc:sldMk cId="3256457066" sldId="290"/>
            <ac:spMk id="4" creationId="{9746969C-FADA-FB15-63BE-FEF9E4EE56D4}"/>
          </ac:spMkLst>
        </pc:spChg>
        <pc:spChg chg="add mod">
          <ac:chgData name="Diana  Via" userId="3bee200d-81bf-438f-ab39-a59293401ab7" providerId="ADAL" clId="{6705EE39-F436-4D0F-A8AE-8C7CBF25AB5E}" dt="2023-08-24T17:01:43.089" v="62" actId="1076"/>
          <ac:spMkLst>
            <pc:docMk/>
            <pc:sldMk cId="3256457066" sldId="290"/>
            <ac:spMk id="5" creationId="{A2F8C3DD-7990-0130-A0BD-19F7CF39BBBE}"/>
          </ac:spMkLst>
        </pc:spChg>
        <pc:spChg chg="del mod">
          <ac:chgData name="Diana  Via" userId="3bee200d-81bf-438f-ab39-a59293401ab7" providerId="ADAL" clId="{6705EE39-F436-4D0F-A8AE-8C7CBF25AB5E}" dt="2023-08-24T17:19:47.696" v="143" actId="478"/>
          <ac:spMkLst>
            <pc:docMk/>
            <pc:sldMk cId="3256457066" sldId="290"/>
            <ac:spMk id="6" creationId="{8886B641-C526-3B90-D15F-0FD6180F3914}"/>
          </ac:spMkLst>
        </pc:spChg>
        <pc:spChg chg="add mod">
          <ac:chgData name="Diana  Via" userId="3bee200d-81bf-438f-ab39-a59293401ab7" providerId="ADAL" clId="{6705EE39-F436-4D0F-A8AE-8C7CBF25AB5E}" dt="2023-08-24T17:01:43.089" v="62" actId="1076"/>
          <ac:spMkLst>
            <pc:docMk/>
            <pc:sldMk cId="3256457066" sldId="290"/>
            <ac:spMk id="7" creationId="{00ED692F-6005-A99A-1863-4233EBA54BF2}"/>
          </ac:spMkLst>
        </pc:spChg>
        <pc:spChg chg="add mod">
          <ac:chgData name="Diana  Via" userId="3bee200d-81bf-438f-ab39-a59293401ab7" providerId="ADAL" clId="{6705EE39-F436-4D0F-A8AE-8C7CBF25AB5E}" dt="2023-08-24T17:01:43.089" v="62" actId="1076"/>
          <ac:spMkLst>
            <pc:docMk/>
            <pc:sldMk cId="3256457066" sldId="290"/>
            <ac:spMk id="8" creationId="{40CE7144-E595-904F-07EA-5875A92F2D91}"/>
          </ac:spMkLst>
        </pc:spChg>
        <pc:spChg chg="add mod">
          <ac:chgData name="Diana  Via" userId="3bee200d-81bf-438f-ab39-a59293401ab7" providerId="ADAL" clId="{6705EE39-F436-4D0F-A8AE-8C7CBF25AB5E}" dt="2023-08-24T17:01:43.089" v="62" actId="1076"/>
          <ac:spMkLst>
            <pc:docMk/>
            <pc:sldMk cId="3256457066" sldId="290"/>
            <ac:spMk id="10" creationId="{9B6454FF-BAB2-8F63-FD31-950B3EBBA398}"/>
          </ac:spMkLst>
        </pc:spChg>
        <pc:spChg chg="add mod">
          <ac:chgData name="Diana  Via" userId="3bee200d-81bf-438f-ab39-a59293401ab7" providerId="ADAL" clId="{6705EE39-F436-4D0F-A8AE-8C7CBF25AB5E}" dt="2023-08-24T17:01:43.089" v="62" actId="1076"/>
          <ac:spMkLst>
            <pc:docMk/>
            <pc:sldMk cId="3256457066" sldId="290"/>
            <ac:spMk id="12" creationId="{A2262ED8-D307-A2EA-0891-3766251C46BE}"/>
          </ac:spMkLst>
        </pc:spChg>
        <pc:spChg chg="add mod">
          <ac:chgData name="Diana  Via" userId="3bee200d-81bf-438f-ab39-a59293401ab7" providerId="ADAL" clId="{6705EE39-F436-4D0F-A8AE-8C7CBF25AB5E}" dt="2023-08-24T17:19:33.418" v="142" actId="207"/>
          <ac:spMkLst>
            <pc:docMk/>
            <pc:sldMk cId="3256457066" sldId="290"/>
            <ac:spMk id="13" creationId="{2BD346E8-81F8-0313-F01B-8BE06AB29B7D}"/>
          </ac:spMkLst>
        </pc:spChg>
        <pc:spChg chg="add mod">
          <ac:chgData name="Diana  Via" userId="3bee200d-81bf-438f-ab39-a59293401ab7" providerId="ADAL" clId="{6705EE39-F436-4D0F-A8AE-8C7CBF25AB5E}" dt="2023-08-24T17:01:43.089" v="62" actId="1076"/>
          <ac:spMkLst>
            <pc:docMk/>
            <pc:sldMk cId="3256457066" sldId="290"/>
            <ac:spMk id="14" creationId="{FD659DCF-A6F0-0933-ECCA-8296925EFF7A}"/>
          </ac:spMkLst>
        </pc:spChg>
        <pc:spChg chg="add mod">
          <ac:chgData name="Diana  Via" userId="3bee200d-81bf-438f-ab39-a59293401ab7" providerId="ADAL" clId="{6705EE39-F436-4D0F-A8AE-8C7CBF25AB5E}" dt="2023-08-24T17:28:09.870" v="233" actId="14100"/>
          <ac:spMkLst>
            <pc:docMk/>
            <pc:sldMk cId="3256457066" sldId="290"/>
            <ac:spMk id="15" creationId="{21BA6653-472F-81B2-F10C-1AD1774D539A}"/>
          </ac:spMkLst>
        </pc:spChg>
        <pc:spChg chg="add mod">
          <ac:chgData name="Diana  Via" userId="3bee200d-81bf-438f-ab39-a59293401ab7" providerId="ADAL" clId="{6705EE39-F436-4D0F-A8AE-8C7CBF25AB5E}" dt="2023-08-24T17:18:47.266" v="134" actId="1076"/>
          <ac:spMkLst>
            <pc:docMk/>
            <pc:sldMk cId="3256457066" sldId="290"/>
            <ac:spMk id="16" creationId="{DC3EDA5A-541A-1A46-05AB-625CCFB6FA6F}"/>
          </ac:spMkLst>
        </pc:spChg>
        <pc:spChg chg="add mod">
          <ac:chgData name="Diana  Via" userId="3bee200d-81bf-438f-ab39-a59293401ab7" providerId="ADAL" clId="{6705EE39-F436-4D0F-A8AE-8C7CBF25AB5E}" dt="2023-08-24T17:28:12.630" v="234" actId="1076"/>
          <ac:spMkLst>
            <pc:docMk/>
            <pc:sldMk cId="3256457066" sldId="290"/>
            <ac:spMk id="18" creationId="{37137C50-E5A2-65BA-6E52-BCAB95E7D760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23" creationId="{D12BC51C-C73B-AFDD-1208-39140F0FA29C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24" creationId="{8852DEC5-B872-D8CE-C855-E5692809AED7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25" creationId="{BF8DDCC9-3FE9-AF94-2052-B5119BED2014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26" creationId="{436AA55E-9EDF-D7AE-4602-471CBA18EC85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27" creationId="{F1C3EFFA-695D-3E8F-4237-8C88E9C4D3A9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28" creationId="{B77A5DDA-F031-3D9D-4DE8-D41980E08599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29" creationId="{4832F952-AF18-E4F4-359C-8FA41930E5A3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30" creationId="{7791C558-2789-FBEE-7654-E4C279EE212C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31" creationId="{A1B73798-08F7-026A-6FA0-D7B33BD3E720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32" creationId="{E17FC16A-EF55-AB9F-DE77-3EC8408ACCBE}"/>
          </ac:spMkLst>
        </pc:spChg>
        <pc:spChg chg="del">
          <ac:chgData name="Diana  Via" userId="3bee200d-81bf-438f-ab39-a59293401ab7" providerId="ADAL" clId="{6705EE39-F436-4D0F-A8AE-8C7CBF25AB5E}" dt="2023-08-24T17:01:36.939" v="60" actId="478"/>
          <ac:spMkLst>
            <pc:docMk/>
            <pc:sldMk cId="3256457066" sldId="290"/>
            <ac:spMk id="33" creationId="{1B2C3BC7-A679-CF93-CBFF-CB8926E0DC30}"/>
          </ac:spMkLst>
        </pc:spChg>
        <pc:picChg chg="del">
          <ac:chgData name="Diana  Via" userId="3bee200d-81bf-438f-ab39-a59293401ab7" providerId="ADAL" clId="{6705EE39-F436-4D0F-A8AE-8C7CBF25AB5E}" dt="2023-08-24T17:18:43.950" v="132" actId="478"/>
          <ac:picMkLst>
            <pc:docMk/>
            <pc:sldMk cId="3256457066" sldId="290"/>
            <ac:picMk id="2" creationId="{04A9238A-F2CE-37DE-780F-0A52F034375A}"/>
          </ac:picMkLst>
        </pc:picChg>
        <pc:picChg chg="del">
          <ac:chgData name="Diana  Via" userId="3bee200d-81bf-438f-ab39-a59293401ab7" providerId="ADAL" clId="{6705EE39-F436-4D0F-A8AE-8C7CBF25AB5E}" dt="2023-08-24T17:18:31.575" v="131" actId="478"/>
          <ac:picMkLst>
            <pc:docMk/>
            <pc:sldMk cId="3256457066" sldId="290"/>
            <ac:picMk id="3" creationId="{7B8AE96C-799F-21CC-7CCA-2EFF3088C48B}"/>
          </ac:picMkLst>
        </pc:picChg>
        <pc:picChg chg="add mod">
          <ac:chgData name="Diana  Via" userId="3bee200d-81bf-438f-ab39-a59293401ab7" providerId="ADAL" clId="{6705EE39-F436-4D0F-A8AE-8C7CBF25AB5E}" dt="2023-08-24T17:18:47.266" v="134" actId="1076"/>
          <ac:picMkLst>
            <pc:docMk/>
            <pc:sldMk cId="3256457066" sldId="290"/>
            <ac:picMk id="17" creationId="{9FBCDE0F-0CFE-C9EB-B653-20A4205F90C9}"/>
          </ac:picMkLst>
        </pc:picChg>
        <pc:picChg chg="add del mod">
          <ac:chgData name="Diana  Via" userId="3bee200d-81bf-438f-ab39-a59293401ab7" providerId="ADAL" clId="{6705EE39-F436-4D0F-A8AE-8C7CBF25AB5E}" dt="2023-08-24T17:27:04.123" v="169" actId="478"/>
          <ac:picMkLst>
            <pc:docMk/>
            <pc:sldMk cId="3256457066" sldId="290"/>
            <ac:picMk id="19" creationId="{53ABEC3E-B588-65D6-0C4F-58049D7FA7BB}"/>
          </ac:picMkLst>
        </pc:picChg>
        <pc:picChg chg="add del mod">
          <ac:chgData name="Diana  Via" userId="3bee200d-81bf-438f-ab39-a59293401ab7" providerId="ADAL" clId="{6705EE39-F436-4D0F-A8AE-8C7CBF25AB5E}" dt="2023-08-24T17:27:04.123" v="169" actId="478"/>
          <ac:picMkLst>
            <pc:docMk/>
            <pc:sldMk cId="3256457066" sldId="290"/>
            <ac:picMk id="20" creationId="{DDF379B0-5CCD-7A36-1213-8A987D9641E6}"/>
          </ac:picMkLst>
        </pc:picChg>
        <pc:picChg chg="add mod">
          <ac:chgData name="Diana  Via" userId="3bee200d-81bf-438f-ab39-a59293401ab7" providerId="ADAL" clId="{6705EE39-F436-4D0F-A8AE-8C7CBF25AB5E}" dt="2023-08-24T17:28:16.974" v="236" actId="1076"/>
          <ac:picMkLst>
            <pc:docMk/>
            <pc:sldMk cId="3256457066" sldId="290"/>
            <ac:picMk id="22" creationId="{44098A43-1BCB-3326-FCCA-D1319C71AD4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AE382-026F-4987-81A1-CA88D7EC31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1AEDDA0-1D9B-44B3-BAB4-D3FB24434EA9}">
      <dgm:prSet phldrT="[Texto]"/>
      <dgm:spPr>
        <a:solidFill>
          <a:srgbClr val="00B050"/>
        </a:solidFill>
      </dgm:spPr>
      <dgm:t>
        <a:bodyPr/>
        <a:lstStyle/>
        <a:p>
          <a:pPr algn="ctr"/>
          <a:r>
            <a:rPr lang="es-PE" b="1" dirty="0">
              <a:latin typeface="Century Gothic" panose="020B0502020202020204" pitchFamily="34" charset="0"/>
            </a:rPr>
            <a:t>Auto etiquetado</a:t>
          </a:r>
        </a:p>
      </dgm:t>
    </dgm:pt>
    <dgm:pt modelId="{FEA670D1-DB2F-4DA8-8684-C462B68C1D48}" type="parTrans" cxnId="{BE0A615A-CC81-4E12-B44A-D59EEFF3AE8E}">
      <dgm:prSet/>
      <dgm:spPr/>
      <dgm:t>
        <a:bodyPr/>
        <a:lstStyle/>
        <a:p>
          <a:endParaRPr lang="es-PE">
            <a:latin typeface="Abadi MT Condensed Light" panose="020B0306030101010103"/>
          </a:endParaRPr>
        </a:p>
      </dgm:t>
    </dgm:pt>
    <dgm:pt modelId="{363DF738-569F-42A4-B6FD-595B2E77A340}" type="sibTrans" cxnId="{BE0A615A-CC81-4E12-B44A-D59EEFF3AE8E}">
      <dgm:prSet/>
      <dgm:spPr/>
      <dgm:t>
        <a:bodyPr/>
        <a:lstStyle/>
        <a:p>
          <a:endParaRPr lang="es-PE">
            <a:latin typeface="Abadi MT Condensed Light" panose="020B0306030101010103"/>
          </a:endParaRPr>
        </a:p>
      </dgm:t>
    </dgm:pt>
    <dgm:pt modelId="{0DEDFD1F-0628-4F45-8093-A5D62B14F8A7}">
      <dgm:prSet phldrT="[Texto]"/>
      <dgm:spPr>
        <a:solidFill>
          <a:srgbClr val="00B050"/>
        </a:solidFill>
      </dgm:spPr>
      <dgm:t>
        <a:bodyPr/>
        <a:lstStyle/>
        <a:p>
          <a:pPr algn="ctr"/>
          <a:r>
            <a:rPr lang="es-PE" b="1" dirty="0">
              <a:latin typeface="Century Gothic" panose="020B0502020202020204" pitchFamily="34" charset="0"/>
            </a:rPr>
            <a:t>Certificación</a:t>
          </a:r>
        </a:p>
      </dgm:t>
    </dgm:pt>
    <dgm:pt modelId="{97B54BF1-BACE-41A8-A8C0-C3CC51500C91}" type="parTrans" cxnId="{A40B37E2-8CB9-43CE-BFB1-85AE3D81416F}">
      <dgm:prSet/>
      <dgm:spPr/>
      <dgm:t>
        <a:bodyPr/>
        <a:lstStyle/>
        <a:p>
          <a:endParaRPr lang="es-PE">
            <a:latin typeface="Abadi MT Condensed Light" panose="020B0306030101010103"/>
          </a:endParaRPr>
        </a:p>
      </dgm:t>
    </dgm:pt>
    <dgm:pt modelId="{35A52626-7C90-4A6F-994B-D752CA905E12}" type="sibTrans" cxnId="{A40B37E2-8CB9-43CE-BFB1-85AE3D81416F}">
      <dgm:prSet/>
      <dgm:spPr/>
      <dgm:t>
        <a:bodyPr/>
        <a:lstStyle/>
        <a:p>
          <a:endParaRPr lang="es-PE">
            <a:latin typeface="Abadi MT Condensed Light" panose="020B0306030101010103"/>
          </a:endParaRPr>
        </a:p>
      </dgm:t>
    </dgm:pt>
    <dgm:pt modelId="{7F64986E-00DF-4236-96F4-BB5EB7D7EA41}">
      <dgm:prSet phldrT="[Texto]"/>
      <dgm:spPr>
        <a:solidFill>
          <a:srgbClr val="00B050"/>
        </a:solidFill>
      </dgm:spPr>
      <dgm:t>
        <a:bodyPr/>
        <a:lstStyle/>
        <a:p>
          <a:pPr algn="ctr"/>
          <a:r>
            <a:rPr lang="es-PE" b="1" dirty="0">
              <a:latin typeface="Century Gothic" panose="020B0502020202020204" pitchFamily="34" charset="0"/>
            </a:rPr>
            <a:t>Opinión de segunda parte  (</a:t>
          </a:r>
          <a:r>
            <a:rPr lang="es-PE" b="1" dirty="0" err="1">
              <a:latin typeface="Century Gothic" panose="020B0502020202020204" pitchFamily="34" charset="0"/>
            </a:rPr>
            <a:t>Second</a:t>
          </a:r>
          <a:r>
            <a:rPr lang="es-PE" b="1" dirty="0">
              <a:latin typeface="Century Gothic" panose="020B0502020202020204" pitchFamily="34" charset="0"/>
            </a:rPr>
            <a:t> </a:t>
          </a:r>
          <a:r>
            <a:rPr lang="es-PE" b="1" dirty="0" err="1">
              <a:latin typeface="Century Gothic" panose="020B0502020202020204" pitchFamily="34" charset="0"/>
            </a:rPr>
            <a:t>party</a:t>
          </a:r>
          <a:r>
            <a:rPr lang="es-PE" b="1" dirty="0">
              <a:latin typeface="Century Gothic" panose="020B0502020202020204" pitchFamily="34" charset="0"/>
            </a:rPr>
            <a:t> </a:t>
          </a:r>
          <a:r>
            <a:rPr lang="es-PE" b="1" dirty="0" err="1">
              <a:latin typeface="Century Gothic" panose="020B0502020202020204" pitchFamily="34" charset="0"/>
            </a:rPr>
            <a:t>opinion</a:t>
          </a:r>
          <a:r>
            <a:rPr lang="es-PE" b="1" dirty="0">
              <a:latin typeface="Century Gothic" panose="020B0502020202020204" pitchFamily="34" charset="0"/>
            </a:rPr>
            <a:t>)</a:t>
          </a:r>
        </a:p>
      </dgm:t>
    </dgm:pt>
    <dgm:pt modelId="{4231C898-6760-4663-9E91-11654FEA9AF9}" type="parTrans" cxnId="{B34AC166-B324-4C21-9C15-C2C17C71E199}">
      <dgm:prSet/>
      <dgm:spPr/>
      <dgm:t>
        <a:bodyPr/>
        <a:lstStyle/>
        <a:p>
          <a:endParaRPr lang="es-PE">
            <a:latin typeface="Abadi MT Condensed Light" panose="020B0306030101010103"/>
          </a:endParaRPr>
        </a:p>
      </dgm:t>
    </dgm:pt>
    <dgm:pt modelId="{3D3015C0-853E-4698-9720-B2B0781F4520}" type="sibTrans" cxnId="{B34AC166-B324-4C21-9C15-C2C17C71E199}">
      <dgm:prSet/>
      <dgm:spPr/>
      <dgm:t>
        <a:bodyPr/>
        <a:lstStyle/>
        <a:p>
          <a:endParaRPr lang="es-PE">
            <a:latin typeface="Abadi MT Condensed Light" panose="020B0306030101010103"/>
          </a:endParaRPr>
        </a:p>
      </dgm:t>
    </dgm:pt>
    <dgm:pt modelId="{0D99373A-9452-434F-B504-B9BD2490944B}" type="pres">
      <dgm:prSet presAssocID="{1BAAE382-026F-4987-81A1-CA88D7EC3183}" presName="linear" presStyleCnt="0">
        <dgm:presLayoutVars>
          <dgm:animLvl val="lvl"/>
          <dgm:resizeHandles val="exact"/>
        </dgm:presLayoutVars>
      </dgm:prSet>
      <dgm:spPr/>
    </dgm:pt>
    <dgm:pt modelId="{29E497D1-2C9F-4F78-AE45-5A4C85C871DB}" type="pres">
      <dgm:prSet presAssocID="{A1AEDDA0-1D9B-44B3-BAB4-D3FB24434EA9}" presName="parentText" presStyleLbl="node1" presStyleIdx="0" presStyleCnt="3" custLinFactNeighborX="-10282" custLinFactNeighborY="-30079">
        <dgm:presLayoutVars>
          <dgm:chMax val="0"/>
          <dgm:bulletEnabled val="1"/>
        </dgm:presLayoutVars>
      </dgm:prSet>
      <dgm:spPr/>
    </dgm:pt>
    <dgm:pt modelId="{70703BB0-BCCD-4601-8E2C-58DA746A7A98}" type="pres">
      <dgm:prSet presAssocID="{363DF738-569F-42A4-B6FD-595B2E77A340}" presName="spacer" presStyleCnt="0"/>
      <dgm:spPr/>
    </dgm:pt>
    <dgm:pt modelId="{241925D9-1700-4D81-BC9E-F01CD57905AD}" type="pres">
      <dgm:prSet presAssocID="{7F64986E-00DF-4236-96F4-BB5EB7D7EA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B503C1-BFD0-4E92-98DB-41FA8632A3F8}" type="pres">
      <dgm:prSet presAssocID="{3D3015C0-853E-4698-9720-B2B0781F4520}" presName="spacer" presStyleCnt="0"/>
      <dgm:spPr/>
    </dgm:pt>
    <dgm:pt modelId="{5F469665-7105-4AA1-B63C-C1D123441531}" type="pres">
      <dgm:prSet presAssocID="{0DEDFD1F-0628-4F45-8093-A5D62B14F8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6D5D09-4301-48EC-8C3F-EB788DAC39D2}" type="presOf" srcId="{1BAAE382-026F-4987-81A1-CA88D7EC3183}" destId="{0D99373A-9452-434F-B504-B9BD2490944B}" srcOrd="0" destOrd="0" presId="urn:microsoft.com/office/officeart/2005/8/layout/vList2"/>
    <dgm:cxn modelId="{B795CE30-4B7E-472D-A404-F6B1908C5AE1}" type="presOf" srcId="{7F64986E-00DF-4236-96F4-BB5EB7D7EA41}" destId="{241925D9-1700-4D81-BC9E-F01CD57905AD}" srcOrd="0" destOrd="0" presId="urn:microsoft.com/office/officeart/2005/8/layout/vList2"/>
    <dgm:cxn modelId="{B34AC166-B324-4C21-9C15-C2C17C71E199}" srcId="{1BAAE382-026F-4987-81A1-CA88D7EC3183}" destId="{7F64986E-00DF-4236-96F4-BB5EB7D7EA41}" srcOrd="1" destOrd="0" parTransId="{4231C898-6760-4663-9E91-11654FEA9AF9}" sibTransId="{3D3015C0-853E-4698-9720-B2B0781F4520}"/>
    <dgm:cxn modelId="{BE0A615A-CC81-4E12-B44A-D59EEFF3AE8E}" srcId="{1BAAE382-026F-4987-81A1-CA88D7EC3183}" destId="{A1AEDDA0-1D9B-44B3-BAB4-D3FB24434EA9}" srcOrd="0" destOrd="0" parTransId="{FEA670D1-DB2F-4DA8-8684-C462B68C1D48}" sibTransId="{363DF738-569F-42A4-B6FD-595B2E77A340}"/>
    <dgm:cxn modelId="{F9C65BDE-FDDD-4009-8C00-C33C8A9B641D}" type="presOf" srcId="{0DEDFD1F-0628-4F45-8093-A5D62B14F8A7}" destId="{5F469665-7105-4AA1-B63C-C1D123441531}" srcOrd="0" destOrd="0" presId="urn:microsoft.com/office/officeart/2005/8/layout/vList2"/>
    <dgm:cxn modelId="{A40B37E2-8CB9-43CE-BFB1-85AE3D81416F}" srcId="{1BAAE382-026F-4987-81A1-CA88D7EC3183}" destId="{0DEDFD1F-0628-4F45-8093-A5D62B14F8A7}" srcOrd="2" destOrd="0" parTransId="{97B54BF1-BACE-41A8-A8C0-C3CC51500C91}" sibTransId="{35A52626-7C90-4A6F-994B-D752CA905E12}"/>
    <dgm:cxn modelId="{C7A8CDE8-737E-4C6F-88DD-22C89D1018D8}" type="presOf" srcId="{A1AEDDA0-1D9B-44B3-BAB4-D3FB24434EA9}" destId="{29E497D1-2C9F-4F78-AE45-5A4C85C871DB}" srcOrd="0" destOrd="0" presId="urn:microsoft.com/office/officeart/2005/8/layout/vList2"/>
    <dgm:cxn modelId="{9D3E088B-995C-4292-B4A2-B37F1517287A}" type="presParOf" srcId="{0D99373A-9452-434F-B504-B9BD2490944B}" destId="{29E497D1-2C9F-4F78-AE45-5A4C85C871DB}" srcOrd="0" destOrd="0" presId="urn:microsoft.com/office/officeart/2005/8/layout/vList2"/>
    <dgm:cxn modelId="{EAF1F16C-93E3-456F-B7E7-7495F5B5DB6C}" type="presParOf" srcId="{0D99373A-9452-434F-B504-B9BD2490944B}" destId="{70703BB0-BCCD-4601-8E2C-58DA746A7A98}" srcOrd="1" destOrd="0" presId="urn:microsoft.com/office/officeart/2005/8/layout/vList2"/>
    <dgm:cxn modelId="{F4032C82-723C-4D85-8E56-ECEF042B1D4B}" type="presParOf" srcId="{0D99373A-9452-434F-B504-B9BD2490944B}" destId="{241925D9-1700-4D81-BC9E-F01CD57905AD}" srcOrd="2" destOrd="0" presId="urn:microsoft.com/office/officeart/2005/8/layout/vList2"/>
    <dgm:cxn modelId="{0F942B34-A9A5-4E3B-AF66-D7A43239F518}" type="presParOf" srcId="{0D99373A-9452-434F-B504-B9BD2490944B}" destId="{04B503C1-BFD0-4E92-98DB-41FA8632A3F8}" srcOrd="3" destOrd="0" presId="urn:microsoft.com/office/officeart/2005/8/layout/vList2"/>
    <dgm:cxn modelId="{E4468DDB-4C88-4BE9-AA33-0B3352556727}" type="presParOf" srcId="{0D99373A-9452-434F-B504-B9BD2490944B}" destId="{5F469665-7105-4AA1-B63C-C1D1234415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497D1-2C9F-4F78-AE45-5A4C85C871DB}">
      <dsp:nvSpPr>
        <dsp:cNvPr id="0" name=""/>
        <dsp:cNvSpPr/>
      </dsp:nvSpPr>
      <dsp:spPr>
        <a:xfrm>
          <a:off x="0" y="237126"/>
          <a:ext cx="2173243" cy="47670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latin typeface="Century Gothic" panose="020B0502020202020204" pitchFamily="34" charset="0"/>
            </a:rPr>
            <a:t>Auto etiquetado</a:t>
          </a:r>
        </a:p>
      </dsp:txBody>
      <dsp:txXfrm>
        <a:off x="23271" y="260397"/>
        <a:ext cx="2126701" cy="430159"/>
      </dsp:txXfrm>
    </dsp:sp>
    <dsp:sp modelId="{241925D9-1700-4D81-BC9E-F01CD57905AD}">
      <dsp:nvSpPr>
        <dsp:cNvPr id="0" name=""/>
        <dsp:cNvSpPr/>
      </dsp:nvSpPr>
      <dsp:spPr>
        <a:xfrm>
          <a:off x="0" y="758783"/>
          <a:ext cx="2173243" cy="47670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latin typeface="Century Gothic" panose="020B0502020202020204" pitchFamily="34" charset="0"/>
            </a:rPr>
            <a:t>Opinión de segunda parte  (</a:t>
          </a:r>
          <a:r>
            <a:rPr lang="es-PE" sz="1200" b="1" kern="1200" dirty="0" err="1">
              <a:latin typeface="Century Gothic" panose="020B0502020202020204" pitchFamily="34" charset="0"/>
            </a:rPr>
            <a:t>Second</a:t>
          </a:r>
          <a:r>
            <a:rPr lang="es-PE" sz="1200" b="1" kern="1200" dirty="0">
              <a:latin typeface="Century Gothic" panose="020B0502020202020204" pitchFamily="34" charset="0"/>
            </a:rPr>
            <a:t> </a:t>
          </a:r>
          <a:r>
            <a:rPr lang="es-PE" sz="1200" b="1" kern="1200" dirty="0" err="1">
              <a:latin typeface="Century Gothic" panose="020B0502020202020204" pitchFamily="34" charset="0"/>
            </a:rPr>
            <a:t>party</a:t>
          </a:r>
          <a:r>
            <a:rPr lang="es-PE" sz="1200" b="1" kern="1200" dirty="0">
              <a:latin typeface="Century Gothic" panose="020B0502020202020204" pitchFamily="34" charset="0"/>
            </a:rPr>
            <a:t> </a:t>
          </a:r>
          <a:r>
            <a:rPr lang="es-PE" sz="1200" b="1" kern="1200" dirty="0" err="1">
              <a:latin typeface="Century Gothic" panose="020B0502020202020204" pitchFamily="34" charset="0"/>
            </a:rPr>
            <a:t>opinion</a:t>
          </a:r>
          <a:r>
            <a:rPr lang="es-PE" sz="1200" b="1" kern="1200" dirty="0">
              <a:latin typeface="Century Gothic" panose="020B0502020202020204" pitchFamily="34" charset="0"/>
            </a:rPr>
            <a:t>)</a:t>
          </a:r>
        </a:p>
      </dsp:txBody>
      <dsp:txXfrm>
        <a:off x="23271" y="782054"/>
        <a:ext cx="2126701" cy="430159"/>
      </dsp:txXfrm>
    </dsp:sp>
    <dsp:sp modelId="{5F469665-7105-4AA1-B63C-C1D123441531}">
      <dsp:nvSpPr>
        <dsp:cNvPr id="0" name=""/>
        <dsp:cNvSpPr/>
      </dsp:nvSpPr>
      <dsp:spPr>
        <a:xfrm>
          <a:off x="0" y="1270045"/>
          <a:ext cx="2173243" cy="47670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latin typeface="Century Gothic" panose="020B0502020202020204" pitchFamily="34" charset="0"/>
            </a:rPr>
            <a:t>Certificación</a:t>
          </a:r>
        </a:p>
      </dsp:txBody>
      <dsp:txXfrm>
        <a:off x="23271" y="1293316"/>
        <a:ext cx="2126701" cy="430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0877B-A11C-7B4F-8975-06E8D1C7F481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EB9E9-9568-A242-8FB4-875F4FE9456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683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B9E9-9568-A242-8FB4-875F4FE9456B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325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B9E9-9568-A242-8FB4-875F4FE9456B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832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084C6-2E22-4A4F-A578-B57222C2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515E3F-5DD8-4A41-8937-E2D3008D7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956CEA-BA76-EA48-ABE1-EB067610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B26F7F-BD41-EE45-9A0E-FC746B1A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BAAB4-BA73-C946-A377-0275F872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017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8425E-24C9-6B47-B18C-68F68D00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32312A-6A73-6246-BB49-828F99F2C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E87387-B437-0E4B-B1A3-0D4ECF7B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C989F8-2B5B-294F-9579-52460C81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3F0F5E-1863-DC4F-94F9-0502C450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1709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A76833-AF75-A249-A0F1-3D8EF8C2A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9ACE83-AD50-884F-8DBD-84129C6DE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05E04-99EF-8742-A4E4-4B5C5B3F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D83971-A2B5-7D46-BF52-E14CBBB6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FE43C7-0A16-7847-9018-CB76F967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218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A7645-3D2C-774C-8CE0-A86EF2B3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95B66-6F55-9044-AF9B-C5324C159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7A1AF-4215-B343-AEBD-D1785C23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F0D8A-F087-154B-906C-81E8082A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01F5AF-C124-C44D-A461-9673FAC0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6221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85B32-B501-B943-87F6-5548178F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6CBFFD-B3E7-164F-9A93-7678EB652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0F930-275D-8F46-8CF0-7E472814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5EC5A6-6651-5744-94F6-5E77ACE2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63A030-7A5F-CA41-8362-9C2E1F97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286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266B9-B2D0-5349-ABF7-B58388CA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7BBF7-2AA4-1D47-83D4-473CD10C0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3173AB-7F0D-CC4C-A704-EC7CB1F06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68F0F8-0907-A448-B0C2-3BC9BFFE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2AD1B-F6C1-1A49-9361-A52003C1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E9148-874E-D94E-AE57-ADBBB0C6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6785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AC017-B3C1-E944-B825-8A6DE6B7E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E7AB95-6C63-B241-8830-EA4162DA8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8BE4F4-73A8-9346-B5EC-1F197824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4126AB-148B-A348-9321-D14F168E7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AD3E7F-F25E-7C4B-B099-F69D37D29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42A055-D1E9-4E48-BA11-260C2D9B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C333B3-B078-D345-A18A-10391386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F898C4-B8E3-374B-A06F-F91A8BF4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030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1DEA7-C819-D743-8BC6-6A62A2C0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39DB55-487D-714D-AA45-8D19092B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8A87B9-8FD2-7845-8593-F1980F53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3A04EE-9832-8A42-BD06-42B5B16D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2592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DB7D5D-AC42-AB43-B8B1-57AD6D76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69ED88-6F36-2846-B9FE-272737CB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4DAC07-52E5-4B47-A12C-63479178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480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180B3-59F4-DA4F-A439-FDC68214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95B06-AEEF-2C4A-9E27-401E3DBA1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EC809D-9BE0-DF4D-BFE5-8092E0C94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CD4661-D8E0-8843-B854-E55CAB4F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F7D534-CE3B-0345-924A-FF2879636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78776-AEBC-6F4A-A412-B829963D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01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243EC-B500-8243-BAF5-4C727D83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DD0084-ADAC-BE42-B38F-DB7D41DBE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079441-2444-C84D-A41E-67CF188C4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F150E2-9EB6-D147-AEB3-99038B93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66FDAF-8B87-C148-B819-11618517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71FC5F-175D-C643-B23F-8A797466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539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03FF58-9864-6649-8B47-DF58335C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8378A1-1217-284B-987E-F43C2FC11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F0483-1224-9842-B621-708AA2729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5FE9-DE15-B94C-BE2B-BA0EE358F0BE}" type="datetimeFigureOut">
              <a:rPr lang="es-GT" smtClean="0"/>
              <a:t>23/08/2023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59CE0-DB34-1346-B94B-E9F57582A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B9C0A2-6A10-9845-96F4-F2C65B09B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2F14-712A-B741-8961-99E5CC01755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0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hyperlink" Target="https://www.linkedin.com/company/pacific-credit-rating/mycompany/?viewAsMember=true" TargetMode="External"/><Relationship Id="rId5" Type="http://schemas.openxmlformats.org/officeDocument/2006/relationships/image" Target="../media/image37.png"/><Relationship Id="rId10" Type="http://schemas.openxmlformats.org/officeDocument/2006/relationships/hyperlink" Target="https://www.ratingspcr.com/index.php" TargetMode="External"/><Relationship Id="rId4" Type="http://schemas.openxmlformats.org/officeDocument/2006/relationships/image" Target="../media/image36.svg"/><Relationship Id="rId9" Type="http://schemas.openxmlformats.org/officeDocument/2006/relationships/hyperlink" Target="mailto:info@ratingspcr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7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svg"/><Relationship Id="rId4" Type="http://schemas.openxmlformats.org/officeDocument/2006/relationships/diagramData" Target="../diagrams/data1.xml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ED62CBD-1DF1-65E6-F7DB-A9BA2199F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15175" r="5413" b="5123"/>
          <a:stretch/>
        </p:blipFill>
        <p:spPr bwMode="auto">
          <a:xfrm>
            <a:off x="-121011" y="-166064"/>
            <a:ext cx="12434022" cy="71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6EC37E20-502D-DE4D-89DF-611FBAB795CB}"/>
              </a:ext>
            </a:extLst>
          </p:cNvPr>
          <p:cNvSpPr/>
          <p:nvPr/>
        </p:nvSpPr>
        <p:spPr>
          <a:xfrm>
            <a:off x="-86102" y="-54899"/>
            <a:ext cx="12364204" cy="7003474"/>
          </a:xfrm>
          <a:prstGeom prst="rect">
            <a:avLst/>
          </a:prstGeom>
          <a:solidFill>
            <a:srgbClr val="00172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F15B336-F585-F8CB-6865-D8813C559131}"/>
              </a:ext>
            </a:extLst>
          </p:cNvPr>
          <p:cNvSpPr/>
          <p:nvPr/>
        </p:nvSpPr>
        <p:spPr>
          <a:xfrm>
            <a:off x="-94955" y="-139585"/>
            <a:ext cx="12381910" cy="703326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99000">
                <a:srgbClr val="FFA500">
                  <a:alpha val="2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D9B1E9-D8E9-424A-A0AA-611E97335B77}"/>
              </a:ext>
            </a:extLst>
          </p:cNvPr>
          <p:cNvSpPr txBox="1"/>
          <p:nvPr/>
        </p:nvSpPr>
        <p:spPr>
          <a:xfrm>
            <a:off x="8175548" y="5325143"/>
            <a:ext cx="4792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Diana Via</a:t>
            </a:r>
          </a:p>
          <a:p>
            <a:r>
              <a:rPr lang="es-GT" dirty="0">
                <a:solidFill>
                  <a:schemeClr val="bg1"/>
                </a:solidFill>
                <a:latin typeface="Century Gothic" panose="020B0502020202020204" pitchFamily="34" charset="0"/>
              </a:rPr>
              <a:t>Jefe de Sostenibilidad</a:t>
            </a:r>
          </a:p>
          <a:p>
            <a:r>
              <a:rPr lang="es-GT" dirty="0">
                <a:solidFill>
                  <a:schemeClr val="bg1"/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AB13876-1618-FF40-9D9E-86042341628A}"/>
              </a:ext>
            </a:extLst>
          </p:cNvPr>
          <p:cNvSpPr txBox="1"/>
          <p:nvPr/>
        </p:nvSpPr>
        <p:spPr>
          <a:xfrm>
            <a:off x="573515" y="2188893"/>
            <a:ext cx="89394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400" b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Requisitos de las Emisiones</a:t>
            </a:r>
          </a:p>
          <a:p>
            <a:r>
              <a:rPr lang="es-GT" sz="4400" b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Temáticas desde la Perspectiva</a:t>
            </a:r>
          </a:p>
          <a:p>
            <a:r>
              <a:rPr lang="es-GT" sz="4400" b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de un Verificador</a:t>
            </a:r>
            <a:endParaRPr lang="es-GT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32F7182-2636-37D6-3020-DBA478F34470}"/>
              </a:ext>
            </a:extLst>
          </p:cNvPr>
          <p:cNvSpPr/>
          <p:nvPr/>
        </p:nvSpPr>
        <p:spPr>
          <a:xfrm rot="16200000" flipH="1">
            <a:off x="844239" y="1781681"/>
            <a:ext cx="102189" cy="64363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E0CE6E-F4A6-62F6-A3DC-55CC900BABAF}"/>
              </a:ext>
            </a:extLst>
          </p:cNvPr>
          <p:cNvSpPr/>
          <p:nvPr/>
        </p:nvSpPr>
        <p:spPr>
          <a:xfrm rot="16200000" flipH="1">
            <a:off x="5143962" y="4126514"/>
            <a:ext cx="102189" cy="64363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F11B5D-8C51-F659-B553-18B900025FE2}"/>
              </a:ext>
            </a:extLst>
          </p:cNvPr>
          <p:cNvSpPr/>
          <p:nvPr/>
        </p:nvSpPr>
        <p:spPr>
          <a:xfrm>
            <a:off x="-121011" y="-153723"/>
            <a:ext cx="12434022" cy="745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277B2-4E22-9BC4-300D-7E5B26759843}"/>
              </a:ext>
            </a:extLst>
          </p:cNvPr>
          <p:cNvSpPr/>
          <p:nvPr/>
        </p:nvSpPr>
        <p:spPr>
          <a:xfrm>
            <a:off x="7825670" y="-166064"/>
            <a:ext cx="3343350" cy="1586623"/>
          </a:xfrm>
          <a:prstGeom prst="rect">
            <a:avLst/>
          </a:prstGeom>
          <a:solidFill>
            <a:schemeClr val="bg1">
              <a:alpha val="85834"/>
            </a:scheme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5DCE21-2633-9892-3DD6-1790FC81626A}"/>
              </a:ext>
            </a:extLst>
          </p:cNvPr>
          <p:cNvSpPr txBox="1"/>
          <p:nvPr/>
        </p:nvSpPr>
        <p:spPr>
          <a:xfrm>
            <a:off x="517944" y="102860"/>
            <a:ext cx="2983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https://www.pcslatam..com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3E9120CA-DF7D-7CA9-CD4C-40DBABEB5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159" y="35654"/>
            <a:ext cx="3092371" cy="113548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0112F918-8EE8-2113-ECF1-88386EB883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53" t="2709" r="1005" b="725"/>
          <a:stretch>
            <a:fillRect/>
          </a:stretch>
        </p:blipFill>
        <p:spPr>
          <a:xfrm>
            <a:off x="6649214" y="5232910"/>
            <a:ext cx="1261683" cy="1261683"/>
          </a:xfrm>
          <a:custGeom>
            <a:avLst/>
            <a:gdLst>
              <a:gd name="connsiteX0" fmla="*/ 1821189 w 3642378"/>
              <a:gd name="connsiteY0" fmla="*/ 0 h 3642378"/>
              <a:gd name="connsiteX1" fmla="*/ 3642378 w 3642378"/>
              <a:gd name="connsiteY1" fmla="*/ 1821189 h 3642378"/>
              <a:gd name="connsiteX2" fmla="*/ 1821189 w 3642378"/>
              <a:gd name="connsiteY2" fmla="*/ 3642378 h 3642378"/>
              <a:gd name="connsiteX3" fmla="*/ 0 w 3642378"/>
              <a:gd name="connsiteY3" fmla="*/ 1821189 h 3642378"/>
              <a:gd name="connsiteX4" fmla="*/ 1821189 w 3642378"/>
              <a:gd name="connsiteY4" fmla="*/ 0 h 364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378" h="3642378">
                <a:moveTo>
                  <a:pt x="1821189" y="0"/>
                </a:moveTo>
                <a:cubicBezTo>
                  <a:pt x="2827004" y="0"/>
                  <a:pt x="3642378" y="815374"/>
                  <a:pt x="3642378" y="1821189"/>
                </a:cubicBezTo>
                <a:cubicBezTo>
                  <a:pt x="3642378" y="2827004"/>
                  <a:pt x="2827004" y="3642378"/>
                  <a:pt x="1821189" y="3642378"/>
                </a:cubicBezTo>
                <a:cubicBezTo>
                  <a:pt x="815374" y="3642378"/>
                  <a:pt x="0" y="2827004"/>
                  <a:pt x="0" y="1821189"/>
                </a:cubicBezTo>
                <a:cubicBezTo>
                  <a:pt x="0" y="815374"/>
                  <a:pt x="815374" y="0"/>
                  <a:pt x="1821189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70385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746969C-FADA-FB15-63BE-FEF9E4EE56D4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09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3CCB530-00CE-5625-3FB6-80C29101E5FA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9607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BONO TEMÁTICOS:USO DE FONDOS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D6D522F8-7E9D-8CBC-B87D-E1A70AE8CF62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196BEAA-C886-6AA4-E82A-30B41D26FC08}"/>
              </a:ext>
            </a:extLst>
          </p:cNvPr>
          <p:cNvSpPr txBox="1"/>
          <p:nvPr/>
        </p:nvSpPr>
        <p:spPr>
          <a:xfrm rot="16200000">
            <a:off x="-924637" y="3009780"/>
            <a:ext cx="244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1B210E19-E119-854C-CB06-2A42118B70AC}"/>
              </a:ext>
            </a:extLst>
          </p:cNvPr>
          <p:cNvSpPr txBox="1"/>
          <p:nvPr/>
        </p:nvSpPr>
        <p:spPr>
          <a:xfrm>
            <a:off x="2602894" y="3838848"/>
            <a:ext cx="6482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Uso de fondos verdes (categorías elegibles)</a:t>
            </a:r>
            <a:endParaRPr lang="en-US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rrow: Right 25">
            <a:extLst>
              <a:ext uri="{FF2B5EF4-FFF2-40B4-BE49-F238E27FC236}">
                <a16:creationId xmlns:a16="http://schemas.microsoft.com/office/drawing/2014/main" id="{A2F8C3DD-7990-0130-A0BD-19F7CF39BBBE}"/>
              </a:ext>
            </a:extLst>
          </p:cNvPr>
          <p:cNvSpPr/>
          <p:nvPr/>
        </p:nvSpPr>
        <p:spPr>
          <a:xfrm>
            <a:off x="1108558" y="1786436"/>
            <a:ext cx="4650252" cy="528986"/>
          </a:xfrm>
          <a:prstGeom prst="rightArrow">
            <a:avLst>
              <a:gd name="adj1" fmla="val 65254"/>
              <a:gd name="adj2" fmla="val 5000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>
                <a:latin typeface="Century Gothic" panose="020B0502020202020204" pitchFamily="34" charset="0"/>
              </a:rPr>
              <a:t>Uso de fondo-bonos sociales (categorías elegibles y población objetivo)</a:t>
            </a:r>
            <a:endParaRPr lang="en-US" sz="11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49">
            <a:extLst>
              <a:ext uri="{FF2B5EF4-FFF2-40B4-BE49-F238E27FC236}">
                <a16:creationId xmlns:a16="http://schemas.microsoft.com/office/drawing/2014/main" id="{00ED692F-6005-A99A-1863-4233EBA54BF2}"/>
              </a:ext>
            </a:extLst>
          </p:cNvPr>
          <p:cNvSpPr/>
          <p:nvPr/>
        </p:nvSpPr>
        <p:spPr>
          <a:xfrm>
            <a:off x="1217198" y="2472989"/>
            <a:ext cx="1484768" cy="7448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Infraestructura básica asequible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8" name="Rectangle: Rounded Corners 50">
            <a:extLst>
              <a:ext uri="{FF2B5EF4-FFF2-40B4-BE49-F238E27FC236}">
                <a16:creationId xmlns:a16="http://schemas.microsoft.com/office/drawing/2014/main" id="{40CE7144-E595-904F-07EA-5875A92F2D91}"/>
              </a:ext>
            </a:extLst>
          </p:cNvPr>
          <p:cNvSpPr/>
          <p:nvPr/>
        </p:nvSpPr>
        <p:spPr>
          <a:xfrm>
            <a:off x="1238323" y="3387312"/>
            <a:ext cx="1484768" cy="7448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Vivienda asequible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51">
            <a:extLst>
              <a:ext uri="{FF2B5EF4-FFF2-40B4-BE49-F238E27FC236}">
                <a16:creationId xmlns:a16="http://schemas.microsoft.com/office/drawing/2014/main" id="{9B6454FF-BAB2-8F63-FD31-950B3EBBA398}"/>
              </a:ext>
            </a:extLst>
          </p:cNvPr>
          <p:cNvSpPr/>
          <p:nvPr/>
        </p:nvSpPr>
        <p:spPr>
          <a:xfrm>
            <a:off x="1238323" y="4302852"/>
            <a:ext cx="1484768" cy="9109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Seguridad alimentaria y sistemas alimentarios sostenibles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12" name="Rectangle: Rounded Corners 52">
            <a:extLst>
              <a:ext uri="{FF2B5EF4-FFF2-40B4-BE49-F238E27FC236}">
                <a16:creationId xmlns:a16="http://schemas.microsoft.com/office/drawing/2014/main" id="{A2262ED8-D307-A2EA-0891-3766251C46BE}"/>
              </a:ext>
            </a:extLst>
          </p:cNvPr>
          <p:cNvSpPr/>
          <p:nvPr/>
        </p:nvSpPr>
        <p:spPr>
          <a:xfrm>
            <a:off x="2832382" y="2472989"/>
            <a:ext cx="1484768" cy="7448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Acceso a servicios esenciales 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13" name="Rectangle: Rounded Corners 53">
            <a:extLst>
              <a:ext uri="{FF2B5EF4-FFF2-40B4-BE49-F238E27FC236}">
                <a16:creationId xmlns:a16="http://schemas.microsoft.com/office/drawing/2014/main" id="{2BD346E8-81F8-0313-F01B-8BE06AB29B7D}"/>
              </a:ext>
            </a:extLst>
          </p:cNvPr>
          <p:cNvSpPr/>
          <p:nvPr/>
        </p:nvSpPr>
        <p:spPr>
          <a:xfrm>
            <a:off x="2893997" y="3376058"/>
            <a:ext cx="1484768" cy="74489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Generación de empleo y alivio del desempleo por crisis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54">
            <a:extLst>
              <a:ext uri="{FF2B5EF4-FFF2-40B4-BE49-F238E27FC236}">
                <a16:creationId xmlns:a16="http://schemas.microsoft.com/office/drawing/2014/main" id="{FD659DCF-A6F0-0933-ECCA-8296925EFF7A}"/>
              </a:ext>
            </a:extLst>
          </p:cNvPr>
          <p:cNvSpPr/>
          <p:nvPr/>
        </p:nvSpPr>
        <p:spPr>
          <a:xfrm>
            <a:off x="2893997" y="4302851"/>
            <a:ext cx="1484768" cy="8787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Avance, empoderamiento y emprendimiento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55">
            <a:extLst>
              <a:ext uri="{FF2B5EF4-FFF2-40B4-BE49-F238E27FC236}">
                <a16:creationId xmlns:a16="http://schemas.microsoft.com/office/drawing/2014/main" id="{21BA6653-472F-81B2-F10C-1AD1774D539A}"/>
              </a:ext>
            </a:extLst>
          </p:cNvPr>
          <p:cNvSpPr/>
          <p:nvPr/>
        </p:nvSpPr>
        <p:spPr>
          <a:xfrm>
            <a:off x="4622279" y="2475493"/>
            <a:ext cx="2710697" cy="2738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s-PE" sz="900" dirty="0">
                <a:latin typeface="Century Gothic" panose="020B0502020202020204" pitchFamily="34" charset="0"/>
              </a:rPr>
              <a:t>Vivir por debajo del umbral de la pobreza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900" dirty="0">
                <a:latin typeface="Century Gothic" panose="020B0502020202020204" pitchFamily="34" charset="0"/>
              </a:rPr>
              <a:t>Poblaciones excluidas o marginadas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900" dirty="0">
                <a:latin typeface="Century Gothic" panose="020B0502020202020204" pitchFamily="34" charset="0"/>
              </a:rPr>
              <a:t>Personas con discapacidad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900" dirty="0">
                <a:latin typeface="Century Gothic" panose="020B0502020202020204" pitchFamily="34" charset="0"/>
              </a:rPr>
              <a:t>Migrantes y/o desplazados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900" dirty="0">
                <a:latin typeface="Century Gothic" panose="020B0502020202020204" pitchFamily="34" charset="0"/>
              </a:rPr>
              <a:t>Sin educación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900" dirty="0">
                <a:latin typeface="Century Gothic" panose="020B0502020202020204" pitchFamily="34" charset="0"/>
              </a:rPr>
              <a:t>Desatendidos debido a la falta de acceso de calidad a bienes y servicios esenciales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900" dirty="0">
                <a:latin typeface="Century Gothic" panose="020B0502020202020204" pitchFamily="34" charset="0"/>
              </a:rPr>
              <a:t>Desempleados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900" dirty="0">
                <a:latin typeface="Century Gothic" panose="020B0502020202020204" pitchFamily="34" charset="0"/>
              </a:rPr>
              <a:t>Mujeres y minorías sexuales y de género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900" dirty="0">
                <a:latin typeface="Century Gothic" panose="020B0502020202020204" pitchFamily="34" charset="0"/>
              </a:rPr>
              <a:t>Poblaciones que envejecen y jóvenes vulnerables</a:t>
            </a:r>
          </a:p>
          <a:p>
            <a:pPr marL="228600" indent="-228600">
              <a:buFont typeface="+mj-lt"/>
              <a:buAutoNum type="arabicPeriod"/>
            </a:pPr>
            <a:r>
              <a:rPr lang="es-PE" sz="900" dirty="0">
                <a:latin typeface="Century Gothic" panose="020B0502020202020204" pitchFamily="34" charset="0"/>
              </a:rPr>
              <a:t>Otros grupos vulnerables incluso como resultado de desastres naturales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C3EDA5A-541A-1A46-05AB-625CCFB6FA6F}"/>
              </a:ext>
            </a:extLst>
          </p:cNvPr>
          <p:cNvSpPr/>
          <p:nvPr/>
        </p:nvSpPr>
        <p:spPr>
          <a:xfrm>
            <a:off x="8344059" y="2056556"/>
            <a:ext cx="2710697" cy="1600438"/>
          </a:xfrm>
          <a:prstGeom prst="rect">
            <a:avLst/>
          </a:prstGeom>
          <a:ln>
            <a:solidFill>
              <a:srgbClr val="0F630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12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Emisor: BAM (Bosques Amazónicos S.A.C.)</a:t>
            </a:r>
          </a:p>
          <a:p>
            <a:r>
              <a:rPr lang="es-PE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Financiamiento: </a:t>
            </a:r>
            <a:r>
              <a:rPr lang="es-PE" sz="1200" dirty="0">
                <a:latin typeface="Century Gothic" panose="020B0502020202020204" pitchFamily="34" charset="0"/>
              </a:rPr>
              <a:t>US</a:t>
            </a:r>
            <a:r>
              <a:rPr lang="en-US" sz="1200" dirty="0">
                <a:latin typeface="Century Gothic" panose="020B0502020202020204" pitchFamily="34" charset="0"/>
              </a:rPr>
              <a:t>$ 15,000,000.00 </a:t>
            </a:r>
            <a:r>
              <a:rPr lang="en-US" sz="1200" dirty="0" err="1">
                <a:latin typeface="Century Gothic" panose="020B0502020202020204" pitchFamily="34" charset="0"/>
              </a:rPr>
              <a:t>millones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endParaRPr lang="es-PE" sz="1200" dirty="0">
              <a:latin typeface="Century Gothic" panose="020B0502020202020204" pitchFamily="34" charset="0"/>
            </a:endParaRPr>
          </a:p>
          <a:p>
            <a:r>
              <a:rPr lang="es-E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Instrumento: </a:t>
            </a:r>
            <a:r>
              <a:rPr lang="es-ES" sz="1200" dirty="0">
                <a:latin typeface="Century Gothic" panose="020B0502020202020204" pitchFamily="34" charset="0"/>
              </a:rPr>
              <a:t>Papeles Comerciales Sostenibles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3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3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FBCDE0F-0CFE-C9EB-B653-20A4205F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495" y="1544637"/>
            <a:ext cx="1523439" cy="45346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7137C50-E5A2-65BA-6E52-BCAB95E7D760}"/>
              </a:ext>
            </a:extLst>
          </p:cNvPr>
          <p:cNvSpPr txBox="1"/>
          <p:nvPr/>
        </p:nvSpPr>
        <p:spPr>
          <a:xfrm>
            <a:off x="1217198" y="5398013"/>
            <a:ext cx="57345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Uso de fondos: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100 familias vulnerables quienes podrán acceder a empleo formal y un salario 25% por del salario mínimo.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 Entre 15 - 20% de los puestos antes mencionados serán cubiertos por mujeres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Century Gothic" panose="020B0502020202020204" pitchFamily="34" charset="0"/>
              </a:rPr>
              <a:t>400 familias socias de BAM en REDD+ Castañeros beneficiadas por la correcta ejecución del proyecto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4098A43-1BCB-3326-FCCA-D1319C71A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202" y="4047631"/>
            <a:ext cx="3832706" cy="25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746969C-FADA-FB15-63BE-FEF9E4EE56D4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3CCB530-00CE-5625-3FB6-80C29101E5FA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5490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INICIATIVAS DE BONOS CLIMÁTICOS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D6D522F8-7E9D-8CBC-B87D-E1A70AE8CF62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FFEED0-A4A5-B67B-4914-E4614A02C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33" y="2460734"/>
            <a:ext cx="4097913" cy="11973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2056949-9F2B-A4E9-A6B3-6F48CD14A837}"/>
              </a:ext>
            </a:extLst>
          </p:cNvPr>
          <p:cNvSpPr txBox="1"/>
          <p:nvPr/>
        </p:nvSpPr>
        <p:spPr>
          <a:xfrm>
            <a:off x="5589396" y="1859339"/>
            <a:ext cx="6094324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Organización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internacional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que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mobiliza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capital global para la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acción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por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el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clima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Promueve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las </a:t>
            </a:r>
            <a:r>
              <a:rPr lang="en-US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inversiones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proyectos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y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activos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necesarios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para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una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rápida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transición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hacia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une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Economía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baja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carbono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y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resiliente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con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el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clima</a:t>
            </a:r>
            <a:r>
              <a:rPr lang="en-US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algn="l">
              <a:buClr>
                <a:srgbClr val="00B050"/>
              </a:buClr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Certificación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confiable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/ </a:t>
            </a:r>
            <a:r>
              <a:rPr lang="en-US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estándard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internacional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PCS es approved verifier</a:t>
            </a:r>
            <a:endParaRPr lang="en-US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i="0" dirty="0">
              <a:solidFill>
                <a:srgbClr val="006699"/>
              </a:solidFill>
              <a:effectLst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D6683B-D79B-C5CF-2F62-E0BCEC3355F1}"/>
              </a:ext>
            </a:extLst>
          </p:cNvPr>
          <p:cNvSpPr txBox="1"/>
          <p:nvPr/>
        </p:nvSpPr>
        <p:spPr>
          <a:xfrm rot="16200000">
            <a:off x="-924637" y="3009780"/>
            <a:ext cx="244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85642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746969C-FADA-FB15-63BE-FEF9E4EE56D4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3CCB530-00CE-5625-3FB6-80C29101E5FA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7952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SECTORES CERTIFICABLES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D6D522F8-7E9D-8CBC-B87D-E1A70AE8CF62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D6683B-D79B-C5CF-2F62-E0BCEC3355F1}"/>
              </a:ext>
            </a:extLst>
          </p:cNvPr>
          <p:cNvSpPr txBox="1"/>
          <p:nvPr/>
        </p:nvSpPr>
        <p:spPr>
          <a:xfrm rot="16200000">
            <a:off x="-924637" y="3009780"/>
            <a:ext cx="244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  <p:pic>
        <p:nvPicPr>
          <p:cNvPr id="8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A578FD6-2DD1-8AA9-330A-629F4A91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01" y="1808893"/>
            <a:ext cx="4387423" cy="4907058"/>
          </a:xfrm>
          <a:prstGeom prst="rect">
            <a:avLst/>
          </a:prstGeom>
          <a:ln w="76200">
            <a:solidFill>
              <a:srgbClr val="09B500"/>
            </a:solidFill>
          </a:ln>
        </p:spPr>
      </p:pic>
      <p:pic>
        <p:nvPicPr>
          <p:cNvPr id="10" name="Imagen 4">
            <a:extLst>
              <a:ext uri="{FF2B5EF4-FFF2-40B4-BE49-F238E27FC236}">
                <a16:creationId xmlns:a16="http://schemas.microsoft.com/office/drawing/2014/main" id="{7993EF9A-6CF1-D0BC-98B2-E0B3E8049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854" y="2000172"/>
            <a:ext cx="6652431" cy="4524500"/>
          </a:xfrm>
          <a:prstGeom prst="rect">
            <a:avLst/>
          </a:prstGeom>
          <a:ln w="76200">
            <a:solidFill>
              <a:srgbClr val="09B500"/>
            </a:solidFill>
          </a:ln>
        </p:spPr>
      </p:pic>
    </p:spTree>
    <p:extLst>
      <p:ext uri="{BB962C8B-B14F-4D97-AF65-F5344CB8AC3E}">
        <p14:creationId xmlns:p14="http://schemas.microsoft.com/office/powerpoint/2010/main" val="218322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0E19E474-CBF1-66A6-F435-FBD86E0C49CC}"/>
              </a:ext>
            </a:extLst>
          </p:cNvPr>
          <p:cNvSpPr txBox="1"/>
          <p:nvPr/>
        </p:nvSpPr>
        <p:spPr>
          <a:xfrm>
            <a:off x="1047434" y="2129621"/>
            <a:ext cx="4188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Century Gothic" panose="020B0502020202020204" pitchFamily="34" charset="0"/>
              </a:rPr>
              <a:t>El resultado del Q12023 ha sido 17% más que el Q4 2022</a:t>
            </a:r>
          </a:p>
          <a:p>
            <a:pPr algn="just"/>
            <a:endParaRPr lang="es-MX" sz="1600" dirty="0"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latin typeface="Century Gothic" panose="020B0502020202020204" pitchFamily="34" charset="0"/>
              </a:rPr>
              <a:t>Los bonos verdes hicieron la mayor contribución con USD122.9bn, casi 
igualando los volúmenes registrados en 2022</a:t>
            </a:r>
            <a:r>
              <a:rPr lang="en-US" sz="1600" dirty="0">
                <a:latin typeface="Century Gothic" panose="020B0502020202020204" pitchFamily="34" charset="0"/>
              </a:rPr>
              <a:t>.</a:t>
            </a:r>
            <a:endParaRPr lang="es-MX" sz="1600" dirty="0">
              <a:latin typeface="Century Gothic" panose="020B0502020202020204" pitchFamily="34" charset="0"/>
            </a:endParaRPr>
          </a:p>
          <a:p>
            <a:pPr algn="just"/>
            <a:endParaRPr lang="es-GT" sz="1600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BC2E79-F578-089A-3EF5-5E0654BA40C8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23EF07-9110-5E9C-CEC6-83AA68DA02DF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5490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CLIMATE BONDS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F7CA37-0AE4-F2E8-8FB3-256648D8CE52}"/>
              </a:ext>
            </a:extLst>
          </p:cNvPr>
          <p:cNvSpPr/>
          <p:nvPr/>
        </p:nvSpPr>
        <p:spPr>
          <a:xfrm>
            <a:off x="1047433" y="1446565"/>
            <a:ext cx="4420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b="1" dirty="0">
                <a:latin typeface="Century Gothic" panose="020B0502020202020204" pitchFamily="34" charset="0"/>
              </a:rPr>
              <a:t>IQ 2023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2871DBD-54B1-8FCB-FE86-E84842B19C83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986E97-02C9-BC34-7206-6A4C94581BDF}"/>
              </a:ext>
            </a:extLst>
          </p:cNvPr>
          <p:cNvSpPr txBox="1"/>
          <p:nvPr/>
        </p:nvSpPr>
        <p:spPr>
          <a:xfrm rot="16200000">
            <a:off x="-557025" y="2642168"/>
            <a:ext cx="1713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Credit Rating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1699661-CB8A-9C86-800F-2D9DFF4E286D}"/>
              </a:ext>
            </a:extLst>
          </p:cNvPr>
          <p:cNvSpPr/>
          <p:nvPr/>
        </p:nvSpPr>
        <p:spPr>
          <a:xfrm rot="16200000">
            <a:off x="8170349" y="3061127"/>
            <a:ext cx="1120072" cy="5889564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B951C272-004C-963C-B654-634AFCC88685}"/>
              </a:ext>
            </a:extLst>
          </p:cNvPr>
          <p:cNvSpPr/>
          <p:nvPr/>
        </p:nvSpPr>
        <p:spPr>
          <a:xfrm rot="16200000">
            <a:off x="10771935" y="4998320"/>
            <a:ext cx="627856" cy="6236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0448" dist="38100" dir="2700000" sx="90000" sy="90000" algn="tl" rotWithShape="0">
              <a:prstClr val="black">
                <a:alpha val="22665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BC8B019-952C-25DC-3CC4-7DD57FB6F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981" y="1009005"/>
            <a:ext cx="6842931" cy="507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55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0E19E474-CBF1-66A6-F435-FBD86E0C49CC}"/>
              </a:ext>
            </a:extLst>
          </p:cNvPr>
          <p:cNvSpPr txBox="1"/>
          <p:nvPr/>
        </p:nvSpPr>
        <p:spPr>
          <a:xfrm>
            <a:off x="1047434" y="2129621"/>
            <a:ext cx="4188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Century Gothic" panose="020B0502020202020204" pitchFamily="34" charset="0"/>
              </a:rPr>
              <a:t>América Latina</a:t>
            </a:r>
          </a:p>
          <a:p>
            <a:pPr algn="just"/>
            <a:r>
              <a:rPr lang="es-MX" sz="1600" dirty="0">
                <a:latin typeface="Century Gothic" panose="020B0502020202020204" pitchFamily="34" charset="0"/>
              </a:rPr>
              <a:t>El mercado de bonos Verdes, Sociales, Sostenibles y </a:t>
            </a:r>
            <a:r>
              <a:rPr lang="es-MX" sz="1600" dirty="0" err="1">
                <a:latin typeface="Century Gothic" panose="020B0502020202020204" pitchFamily="34" charset="0"/>
              </a:rPr>
              <a:t>SLBs</a:t>
            </a:r>
            <a:r>
              <a:rPr lang="es-MX" sz="1600" dirty="0">
                <a:latin typeface="Century Gothic" panose="020B0502020202020204" pitchFamily="34" charset="0"/>
              </a:rPr>
              <a:t> llegó, a diciembre de 2022 a 154.1 mil millones de dólares</a:t>
            </a:r>
          </a:p>
          <a:p>
            <a:pPr algn="just"/>
            <a:endParaRPr lang="es-MX" sz="1600" dirty="0">
              <a:latin typeface="Century Gothic" panose="020B0502020202020204" pitchFamily="34" charset="0"/>
            </a:endParaRPr>
          </a:p>
          <a:p>
            <a:pPr algn="just"/>
            <a:r>
              <a:rPr lang="es-MX" sz="1600" dirty="0">
                <a:latin typeface="Century Gothic" panose="020B0502020202020204" pitchFamily="34" charset="0"/>
              </a:rPr>
              <a:t>La etiqueta de sostenibilidad es el tema dominante (35%), seguido de lo verde (28%), social (19%) y los SLB (17%).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BC2E79-F578-089A-3EF5-5E0654BA40C8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23EF07-9110-5E9C-CEC6-83AA68DA02DF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5490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CLIMATE BONDS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8F7CA37-0AE4-F2E8-8FB3-256648D8CE52}"/>
              </a:ext>
            </a:extLst>
          </p:cNvPr>
          <p:cNvSpPr/>
          <p:nvPr/>
        </p:nvSpPr>
        <p:spPr>
          <a:xfrm>
            <a:off x="1047433" y="1446565"/>
            <a:ext cx="4420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b="1" dirty="0">
                <a:latin typeface="Century Gothic" panose="020B0502020202020204" pitchFamily="34" charset="0"/>
              </a:rPr>
              <a:t>ACUMULADO AL IQ 2023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2871DBD-54B1-8FCB-FE86-E84842B19C83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986E97-02C9-BC34-7206-6A4C94581BDF}"/>
              </a:ext>
            </a:extLst>
          </p:cNvPr>
          <p:cNvSpPr txBox="1"/>
          <p:nvPr/>
        </p:nvSpPr>
        <p:spPr>
          <a:xfrm rot="16200000">
            <a:off x="-557025" y="2642168"/>
            <a:ext cx="1713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Credit Rating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1699661-CB8A-9C86-800F-2D9DFF4E286D}"/>
              </a:ext>
            </a:extLst>
          </p:cNvPr>
          <p:cNvSpPr/>
          <p:nvPr/>
        </p:nvSpPr>
        <p:spPr>
          <a:xfrm rot="16200000">
            <a:off x="8170349" y="3061127"/>
            <a:ext cx="1120072" cy="5889564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B951C272-004C-963C-B654-634AFCC88685}"/>
              </a:ext>
            </a:extLst>
          </p:cNvPr>
          <p:cNvSpPr/>
          <p:nvPr/>
        </p:nvSpPr>
        <p:spPr>
          <a:xfrm rot="16200000">
            <a:off x="10771935" y="4998320"/>
            <a:ext cx="627856" cy="6236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0448" dist="38100" dir="2700000" sx="90000" sy="90000" algn="tl" rotWithShape="0">
              <a:prstClr val="black">
                <a:alpha val="22665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255194-00F8-9F1D-E378-ADC1E6613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603" y="1247161"/>
            <a:ext cx="5889564" cy="49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63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4FE229E8-4D55-7AC0-8352-7BAD0076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184824C1-212C-4246-9F96-B633099D099E}"/>
              </a:ext>
            </a:extLst>
          </p:cNvPr>
          <p:cNvSpPr/>
          <p:nvPr/>
        </p:nvSpPr>
        <p:spPr>
          <a:xfrm>
            <a:off x="-390939" y="-204188"/>
            <a:ext cx="12582939" cy="7235687"/>
          </a:xfrm>
          <a:prstGeom prst="rect">
            <a:avLst/>
          </a:prstGeom>
          <a:solidFill>
            <a:srgbClr val="222A35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9779B447-0792-4B53-966F-E61072EDB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4075" y="1865854"/>
            <a:ext cx="267226" cy="21047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05A86AA-CBCC-4A66-ACE7-4D2EF0034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4770" y="2902362"/>
            <a:ext cx="239676" cy="24243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670CC60-1488-4B1A-8E47-6AB550AB76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7219" y="2383229"/>
            <a:ext cx="267226" cy="267226"/>
          </a:xfrm>
          <a:prstGeom prst="rect">
            <a:avLst/>
          </a:prstGeom>
        </p:spPr>
      </p:pic>
      <p:sp>
        <p:nvSpPr>
          <p:cNvPr id="11" name="CuadroTexto 10">
            <a:hlinkClick r:id="rId9"/>
            <a:extLst>
              <a:ext uri="{FF2B5EF4-FFF2-40B4-BE49-F238E27FC236}">
                <a16:creationId xmlns:a16="http://schemas.microsoft.com/office/drawing/2014/main" id="{8A512DD5-5ACF-41F4-9FB0-E0FB84D1E61F}"/>
              </a:ext>
            </a:extLst>
          </p:cNvPr>
          <p:cNvSpPr txBox="1"/>
          <p:nvPr/>
        </p:nvSpPr>
        <p:spPr>
          <a:xfrm>
            <a:off x="9492400" y="1845306"/>
            <a:ext cx="1326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>
                <a:solidFill>
                  <a:schemeClr val="bg1"/>
                </a:solidFill>
              </a:rPr>
              <a:t>info@ratingspcr.com</a:t>
            </a:r>
          </a:p>
        </p:txBody>
      </p:sp>
      <p:sp>
        <p:nvSpPr>
          <p:cNvPr id="12" name="CuadroTexto 11">
            <a:hlinkClick r:id="rId10"/>
            <a:extLst>
              <a:ext uri="{FF2B5EF4-FFF2-40B4-BE49-F238E27FC236}">
                <a16:creationId xmlns:a16="http://schemas.microsoft.com/office/drawing/2014/main" id="{3D760E74-BE6B-4447-B915-3D1571E9FBB0}"/>
              </a:ext>
            </a:extLst>
          </p:cNvPr>
          <p:cNvSpPr txBox="1"/>
          <p:nvPr/>
        </p:nvSpPr>
        <p:spPr>
          <a:xfrm>
            <a:off x="9514899" y="2372838"/>
            <a:ext cx="1326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>
                <a:solidFill>
                  <a:schemeClr val="bg1"/>
                </a:solidFill>
              </a:rPr>
              <a:t>www.ratingspcr.com</a:t>
            </a:r>
          </a:p>
        </p:txBody>
      </p:sp>
      <p:sp>
        <p:nvSpPr>
          <p:cNvPr id="13" name="CuadroTexto 12">
            <a:hlinkClick r:id="rId11"/>
            <a:extLst>
              <a:ext uri="{FF2B5EF4-FFF2-40B4-BE49-F238E27FC236}">
                <a16:creationId xmlns:a16="http://schemas.microsoft.com/office/drawing/2014/main" id="{2F6D9437-A025-4ACB-B221-9D16CC6DF9D9}"/>
              </a:ext>
            </a:extLst>
          </p:cNvPr>
          <p:cNvSpPr txBox="1"/>
          <p:nvPr/>
        </p:nvSpPr>
        <p:spPr>
          <a:xfrm>
            <a:off x="9492400" y="2879572"/>
            <a:ext cx="19650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050" dirty="0">
                <a:solidFill>
                  <a:schemeClr val="bg1"/>
                </a:solidFill>
              </a:rPr>
              <a:t>Pacific Corporate Sustainability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8FDA87-C0E5-F526-5B52-9FCFC92AB2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45301" y="324561"/>
            <a:ext cx="2412117" cy="8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5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0E19E474-CBF1-66A6-F435-FBD86E0C49CC}"/>
              </a:ext>
            </a:extLst>
          </p:cNvPr>
          <p:cNvSpPr txBox="1"/>
          <p:nvPr/>
        </p:nvSpPr>
        <p:spPr>
          <a:xfrm>
            <a:off x="1047433" y="2129621"/>
            <a:ext cx="53760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Century Gothic" panose="020B0502020202020204" pitchFamily="34" charset="0"/>
              </a:rPr>
              <a:t>Somos una empresa que tiene como propósito la </a:t>
            </a:r>
            <a:r>
              <a:rPr lang="es-MX" sz="1600" dirty="0">
                <a:solidFill>
                  <a:srgbClr val="0F630D"/>
                </a:solidFill>
                <a:latin typeface="Century Gothic" panose="020B0502020202020204" pitchFamily="34" charset="0"/>
              </a:rPr>
              <a:t>integración de estándares de sostenibilidad a las estrategias de negocio,</a:t>
            </a:r>
            <a:r>
              <a:rPr lang="es-MX" sz="1600" dirty="0">
                <a:latin typeface="Century Gothic" panose="020B0502020202020204" pitchFamily="34" charset="0"/>
              </a:rPr>
              <a:t> partiendo de las tendencias globales que benefician a nuestros clientes ante potenciales inversionistas y la sociedad.</a:t>
            </a:r>
          </a:p>
          <a:p>
            <a:pPr algn="just"/>
            <a:r>
              <a:rPr lang="es-MX" sz="1600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MX" sz="1600" dirty="0">
                <a:latin typeface="Century Gothic" panose="020B0502020202020204" pitchFamily="34" charset="0"/>
              </a:rPr>
              <a:t>Pertenecemos al Grupo Pacific </a:t>
            </a:r>
            <a:r>
              <a:rPr lang="es-MX" sz="1600" dirty="0" err="1">
                <a:latin typeface="Century Gothic" panose="020B0502020202020204" pitchFamily="34" charset="0"/>
              </a:rPr>
              <a:t>Credit</a:t>
            </a:r>
            <a:r>
              <a:rPr lang="es-MX" sz="1600" dirty="0">
                <a:latin typeface="Century Gothic" panose="020B0502020202020204" pitchFamily="34" charset="0"/>
              </a:rPr>
              <a:t> Rating (PCR), el único grupo calificador presencia en Latinoamérica, con 28 años de experiencia brindando un servicio de calidad en la región.</a:t>
            </a:r>
          </a:p>
          <a:p>
            <a:pPr algn="just"/>
            <a:r>
              <a:rPr lang="es-GT" sz="16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BC2E79-F578-089A-3EF5-5E0654BA40C8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23EF07-9110-5E9C-CEC6-83AA68DA02DF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5490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QUIENES SOMOS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2871DBD-54B1-8FCB-FE86-E84842B19C83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2" name="Imagen 11" descr="Mapa&#10;&#10;Descripción generada automáticamente">
            <a:extLst>
              <a:ext uri="{FF2B5EF4-FFF2-40B4-BE49-F238E27FC236}">
                <a16:creationId xmlns:a16="http://schemas.microsoft.com/office/drawing/2014/main" id="{0236DF58-3585-7F6F-72EE-D2A21B9B93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144" y="0"/>
            <a:ext cx="6761136" cy="73587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E826890-7914-0FE4-94FA-749560E933D6}"/>
              </a:ext>
            </a:extLst>
          </p:cNvPr>
          <p:cNvSpPr txBox="1"/>
          <p:nvPr/>
        </p:nvSpPr>
        <p:spPr>
          <a:xfrm rot="16200000">
            <a:off x="-924637" y="3009780"/>
            <a:ext cx="244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98120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30D">
            <a:alpha val="386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B9E74563-D104-DCFA-ADB8-B468F2D0DFAA}"/>
              </a:ext>
            </a:extLst>
          </p:cNvPr>
          <p:cNvSpPr/>
          <p:nvPr/>
        </p:nvSpPr>
        <p:spPr>
          <a:xfrm rot="16200000">
            <a:off x="8668169" y="-297111"/>
            <a:ext cx="1323439" cy="4906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E19E474-CBF1-66A6-F435-FBD86E0C49CC}"/>
              </a:ext>
            </a:extLst>
          </p:cNvPr>
          <p:cNvSpPr txBox="1"/>
          <p:nvPr/>
        </p:nvSpPr>
        <p:spPr>
          <a:xfrm>
            <a:off x="944880" y="1778028"/>
            <a:ext cx="69378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Somos el primer verificador autorizado por el Climate Bonds </a:t>
            </a:r>
            <a:r>
              <a:rPr lang="es-MX" sz="1600" dirty="0" err="1">
                <a:latin typeface="Century Gothic" panose="020B0502020202020204" pitchFamily="34" charset="0"/>
              </a:rPr>
              <a:t>Initiative</a:t>
            </a:r>
            <a:r>
              <a:rPr lang="es-MX" sz="1600" dirty="0">
                <a:latin typeface="Century Gothic" panose="020B0502020202020204" pitchFamily="34" charset="0"/>
              </a:rPr>
              <a:t> con cobertura a nivel de América Latina y el Caribe.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Somos el único grupo calificador latinoamericano adherido a los Principios de Inversión Responsable (UN PRI) y </a:t>
            </a:r>
            <a:r>
              <a:rPr lang="es-MX" sz="1600" dirty="0" err="1">
                <a:latin typeface="Century Gothic" panose="020B0502020202020204" pitchFamily="34" charset="0"/>
              </a:rPr>
              <a:t>Task</a:t>
            </a:r>
            <a:r>
              <a:rPr lang="es-MX" sz="1600" dirty="0">
                <a:latin typeface="Century Gothic" panose="020B0502020202020204" pitchFamily="34" charset="0"/>
              </a:rPr>
              <a:t> </a:t>
            </a:r>
            <a:r>
              <a:rPr lang="es-MX" sz="1600" dirty="0" err="1">
                <a:latin typeface="Century Gothic" panose="020B0502020202020204" pitchFamily="34" charset="0"/>
              </a:rPr>
              <a:t>Force</a:t>
            </a:r>
            <a:r>
              <a:rPr lang="es-MX" sz="1600" dirty="0">
                <a:latin typeface="Century Gothic" panose="020B0502020202020204" pitchFamily="34" charset="0"/>
              </a:rPr>
              <a:t> </a:t>
            </a:r>
            <a:r>
              <a:rPr lang="es-MX" sz="1600" dirty="0" err="1">
                <a:latin typeface="Century Gothic" panose="020B0502020202020204" pitchFamily="34" charset="0"/>
              </a:rPr>
              <a:t>on</a:t>
            </a:r>
            <a:r>
              <a:rPr lang="es-MX" sz="1600" dirty="0">
                <a:latin typeface="Century Gothic" panose="020B0502020202020204" pitchFamily="34" charset="0"/>
              </a:rPr>
              <a:t> Climate-</a:t>
            </a:r>
            <a:r>
              <a:rPr lang="es-MX" sz="1600" dirty="0" err="1">
                <a:latin typeface="Century Gothic" panose="020B0502020202020204" pitchFamily="34" charset="0"/>
              </a:rPr>
              <a:t>related</a:t>
            </a:r>
            <a:r>
              <a:rPr lang="es-MX" sz="1600" dirty="0">
                <a:latin typeface="Century Gothic" panose="020B0502020202020204" pitchFamily="34" charset="0"/>
              </a:rPr>
              <a:t> </a:t>
            </a:r>
            <a:r>
              <a:rPr lang="es-MX" sz="1600" dirty="0" err="1">
                <a:latin typeface="Century Gothic" panose="020B0502020202020204" pitchFamily="34" charset="0"/>
              </a:rPr>
              <a:t>Financial</a:t>
            </a:r>
            <a:r>
              <a:rPr lang="es-MX" sz="1600" dirty="0">
                <a:latin typeface="Century Gothic" panose="020B0502020202020204" pitchFamily="34" charset="0"/>
              </a:rPr>
              <a:t> </a:t>
            </a:r>
            <a:r>
              <a:rPr lang="es-MX" sz="1600" dirty="0" err="1">
                <a:latin typeface="Century Gothic" panose="020B0502020202020204" pitchFamily="34" charset="0"/>
              </a:rPr>
              <a:t>Disclosures</a:t>
            </a:r>
            <a:r>
              <a:rPr lang="es-MX" sz="1600" dirty="0">
                <a:latin typeface="Century Gothic" panose="020B0502020202020204" pitchFamily="34" charset="0"/>
              </a:rPr>
              <a:t> (TCFD).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Hemos sido reconocidos como institución de apoyo a: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 La Iniciativa Financiera del Programa de Naciones Unidas para el Medio Ambiente (UNEP FI).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Principios de Empoderamiento de la Mujer de ONU Mujeres (</a:t>
            </a:r>
            <a:r>
              <a:rPr lang="es-MX" sz="1600" dirty="0" err="1">
                <a:latin typeface="Century Gothic" panose="020B0502020202020204" pitchFamily="34" charset="0"/>
              </a:rPr>
              <a:t>WEPs</a:t>
            </a:r>
            <a:r>
              <a:rPr lang="es-MX" sz="1600" dirty="0">
                <a:latin typeface="Century Gothic" panose="020B0502020202020204" pitchFamily="34" charset="0"/>
              </a:rPr>
              <a:t>- </a:t>
            </a:r>
            <a:r>
              <a:rPr lang="es-MX" sz="1600" dirty="0" err="1">
                <a:latin typeface="Century Gothic" panose="020B0502020202020204" pitchFamily="34" charset="0"/>
              </a:rPr>
              <a:t>Women</a:t>
            </a:r>
            <a:r>
              <a:rPr lang="es-MX" sz="1600" dirty="0">
                <a:latin typeface="Century Gothic" panose="020B0502020202020204" pitchFamily="34" charset="0"/>
              </a:rPr>
              <a:t> </a:t>
            </a:r>
            <a:r>
              <a:rPr lang="es-MX" sz="1600" dirty="0" err="1">
                <a:latin typeface="Century Gothic" panose="020B0502020202020204" pitchFamily="34" charset="0"/>
              </a:rPr>
              <a:t>Empowerment</a:t>
            </a:r>
            <a:r>
              <a:rPr lang="es-MX" sz="1600" dirty="0">
                <a:latin typeface="Century Gothic" panose="020B0502020202020204" pitchFamily="34" charset="0"/>
              </a:rPr>
              <a:t> </a:t>
            </a:r>
            <a:r>
              <a:rPr lang="es-MX" sz="1600" dirty="0" err="1">
                <a:latin typeface="Century Gothic" panose="020B0502020202020204" pitchFamily="34" charset="0"/>
              </a:rPr>
              <a:t>Principles</a:t>
            </a:r>
            <a:r>
              <a:rPr lang="es-MX" sz="1600" dirty="0">
                <a:latin typeface="Century Gothic" panose="020B0502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BC2E79-F578-089A-3EF5-5E0654BA40C8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23EF07-9110-5E9C-CEC6-83AA68DA02DF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5490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CERTIFICACIONES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2871DBD-54B1-8FCB-FE86-E84842B19C83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986E97-02C9-BC34-7206-6A4C94581BDF}"/>
              </a:ext>
            </a:extLst>
          </p:cNvPr>
          <p:cNvSpPr txBox="1"/>
          <p:nvPr/>
        </p:nvSpPr>
        <p:spPr>
          <a:xfrm rot="16200000">
            <a:off x="-924637" y="3009780"/>
            <a:ext cx="244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  <p:pic>
        <p:nvPicPr>
          <p:cNvPr id="3" name="Picture 2" descr="Resultado de imagen para principle for responsible investment">
            <a:extLst>
              <a:ext uri="{FF2B5EF4-FFF2-40B4-BE49-F238E27FC236}">
                <a16:creationId xmlns:a16="http://schemas.microsoft.com/office/drawing/2014/main" id="{2D774428-78AF-DA6A-F529-106A58E3B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293" y="2615510"/>
            <a:ext cx="1862259" cy="6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044B8C-5C71-2F5E-352A-67F55548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58" y="1680929"/>
            <a:ext cx="1903007" cy="625775"/>
          </a:xfrm>
          <a:prstGeom prst="rect">
            <a:avLst/>
          </a:prstGeom>
        </p:spPr>
      </p:pic>
      <p:pic>
        <p:nvPicPr>
          <p:cNvPr id="7" name="Picture 2" descr="Climate Bonds Initiative | LinkedIn">
            <a:extLst>
              <a:ext uri="{FF2B5EF4-FFF2-40B4-BE49-F238E27FC236}">
                <a16:creationId xmlns:a16="http://schemas.microsoft.com/office/drawing/2014/main" id="{BDEE33A2-B5CF-CD44-3220-00AE09E1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79" y="1614216"/>
            <a:ext cx="783907" cy="78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G jointly launches 'Positive Impact Manifesto' for a green ...">
            <a:extLst>
              <a:ext uri="{FF2B5EF4-FFF2-40B4-BE49-F238E27FC236}">
                <a16:creationId xmlns:a16="http://schemas.microsoft.com/office/drawing/2014/main" id="{1C379A3B-D011-8ED7-6983-308E6BDE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135" y="3560420"/>
            <a:ext cx="2236319" cy="80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oray Group's Approach to Climate Change | Sustainability | TORAY">
            <a:extLst>
              <a:ext uri="{FF2B5EF4-FFF2-40B4-BE49-F238E27FC236}">
                <a16:creationId xmlns:a16="http://schemas.microsoft.com/office/drawing/2014/main" id="{28ACE188-005E-EDE9-C2EB-E229B0DA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42" y="4625726"/>
            <a:ext cx="2309943" cy="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ONU-Mujeres | Agenda 2030 en América Latina y el Caribe">
            <a:extLst>
              <a:ext uri="{FF2B5EF4-FFF2-40B4-BE49-F238E27FC236}">
                <a16:creationId xmlns:a16="http://schemas.microsoft.com/office/drawing/2014/main" id="{D47136BB-6EE3-E2D4-13A7-15F546ED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609" y="5184265"/>
            <a:ext cx="1556801" cy="155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2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BB0DC45-190E-B648-A571-00525297B06D}"/>
              </a:ext>
            </a:extLst>
          </p:cNvPr>
          <p:cNvSpPr txBox="1"/>
          <p:nvPr/>
        </p:nvSpPr>
        <p:spPr>
          <a:xfrm>
            <a:off x="746097" y="2581935"/>
            <a:ext cx="53499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>
                <a:latin typeface="Century Gothic" panose="020B0502020202020204" pitchFamily="34" charset="0"/>
              </a:rPr>
              <a:t>Un proceso de revisión previo a una emisión tiene como finalidad evaluar  el alineamiento de la emisión, programa de bonos y/o marco a los componentes básicos de los Principios de Bonos Verdes, Sociales de ICMA.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8A7956-BA9B-5244-A414-A043FC741E8B}"/>
              </a:ext>
            </a:extLst>
          </p:cNvPr>
          <p:cNvSpPr txBox="1"/>
          <p:nvPr/>
        </p:nvSpPr>
        <p:spPr>
          <a:xfrm>
            <a:off x="6641248" y="2972484"/>
            <a:ext cx="530097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Informe desarrollado por una institución independiente del  emisor, con experiencia en sostenibilidad.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Para una opinión de segunda parte, los revisores externos deben tener experiencia en: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El análisis de uso de ingresos, las </a:t>
            </a:r>
            <a:r>
              <a:rPr lang="es-MX" sz="1500" b="1" dirty="0">
                <a:latin typeface="Century Gothic" panose="020B0502020202020204" pitchFamily="34" charset="0"/>
              </a:rPr>
              <a:t>categorías de bonos verdes y sociales elegibles</a:t>
            </a:r>
            <a:r>
              <a:rPr lang="es-MX" sz="1500" dirty="0">
                <a:latin typeface="Century Gothic" panose="020B0502020202020204" pitchFamily="34" charset="0"/>
              </a:rPr>
              <a:t>.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Para los </a:t>
            </a:r>
            <a:r>
              <a:rPr lang="es-MX" sz="1500" b="1" dirty="0">
                <a:latin typeface="Century Gothic" panose="020B0502020202020204" pitchFamily="34" charset="0"/>
              </a:rPr>
              <a:t>bonos vinculados a la sostenibilidad</a:t>
            </a:r>
            <a:r>
              <a:rPr lang="es-MX" sz="1500" dirty="0">
                <a:latin typeface="Century Gothic" panose="020B0502020202020204" pitchFamily="34" charset="0"/>
              </a:rPr>
              <a:t>, los KPI, SPT, índices de referencia, líneas de base y estrategias seleccionadas relacionadas con el desempeño de sostenibilidad en el contexto del modelo de negocio del emisor.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Century Gothic" panose="020B0502020202020204" pitchFamily="34" charset="0"/>
              </a:rPr>
              <a:t>Estrategia en materia de cambio climático, gobernanza y trayectorias basadas en la ciencia.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4703F2E-97AB-17A2-A9DD-D7EE844187F8}"/>
              </a:ext>
            </a:extLst>
          </p:cNvPr>
          <p:cNvSpPr/>
          <p:nvPr/>
        </p:nvSpPr>
        <p:spPr>
          <a:xfrm>
            <a:off x="6641249" y="2140261"/>
            <a:ext cx="391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b="1" dirty="0">
                <a:latin typeface="Century Gothic" panose="020B0502020202020204" pitchFamily="34" charset="0"/>
              </a:rPr>
              <a:t>SPO (</a:t>
            </a:r>
            <a:r>
              <a:rPr lang="es-GT" b="1" dirty="0" err="1">
                <a:latin typeface="Century Gothic" panose="020B0502020202020204" pitchFamily="34" charset="0"/>
              </a:rPr>
              <a:t>Second</a:t>
            </a:r>
            <a:r>
              <a:rPr lang="es-GT" b="1" dirty="0">
                <a:latin typeface="Century Gothic" panose="020B0502020202020204" pitchFamily="34" charset="0"/>
              </a:rPr>
              <a:t> </a:t>
            </a:r>
            <a:r>
              <a:rPr lang="es-GT" b="1" dirty="0" err="1">
                <a:latin typeface="Century Gothic" panose="020B0502020202020204" pitchFamily="34" charset="0"/>
              </a:rPr>
              <a:t>Party</a:t>
            </a:r>
            <a:r>
              <a:rPr lang="es-GT" b="1" dirty="0">
                <a:latin typeface="Century Gothic" panose="020B0502020202020204" pitchFamily="34" charset="0"/>
              </a:rPr>
              <a:t> </a:t>
            </a:r>
            <a:r>
              <a:rPr lang="es-GT" b="1" dirty="0" err="1">
                <a:latin typeface="Century Gothic" panose="020B0502020202020204" pitchFamily="34" charset="0"/>
              </a:rPr>
              <a:t>Opinion</a:t>
            </a:r>
            <a:r>
              <a:rPr lang="es-GT" b="1" dirty="0">
                <a:latin typeface="Century Gothic" panose="020B0502020202020204" pitchFamily="34" charset="0"/>
              </a:rPr>
              <a:t>):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29906B-5DCE-2154-73DE-B6C9996AE534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02947E8-F0BF-1CD3-7B03-622152AE63E9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5490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QUE ES UN PROCESO DE REVISIÓN EXTERNA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0FB1A1A8-0475-4858-6C0B-C010FFCFED31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34" name="Imagen 33" descr="paneles solares en campo verde">
            <a:extLst>
              <a:ext uri="{FF2B5EF4-FFF2-40B4-BE49-F238E27FC236}">
                <a16:creationId xmlns:a16="http://schemas.microsoft.com/office/drawing/2014/main" id="{86BDD75B-0808-9663-891B-E50039B1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31353" r="2653" b="10003"/>
          <a:stretch>
            <a:fillRect/>
          </a:stretch>
        </p:blipFill>
        <p:spPr bwMode="auto">
          <a:xfrm>
            <a:off x="-240528" y="4457092"/>
            <a:ext cx="6494656" cy="2659324"/>
          </a:xfrm>
          <a:custGeom>
            <a:avLst/>
            <a:gdLst>
              <a:gd name="connsiteX0" fmla="*/ 443230 w 6494656"/>
              <a:gd name="connsiteY0" fmla="*/ 0 h 2659324"/>
              <a:gd name="connsiteX1" fmla="*/ 6051426 w 6494656"/>
              <a:gd name="connsiteY1" fmla="*/ 0 h 2659324"/>
              <a:gd name="connsiteX2" fmla="*/ 6494656 w 6494656"/>
              <a:gd name="connsiteY2" fmla="*/ 443230 h 2659324"/>
              <a:gd name="connsiteX3" fmla="*/ 6494656 w 6494656"/>
              <a:gd name="connsiteY3" fmla="*/ 2659324 h 2659324"/>
              <a:gd name="connsiteX4" fmla="*/ 0 w 6494656"/>
              <a:gd name="connsiteY4" fmla="*/ 2659324 h 2659324"/>
              <a:gd name="connsiteX5" fmla="*/ 0 w 6494656"/>
              <a:gd name="connsiteY5" fmla="*/ 443230 h 2659324"/>
              <a:gd name="connsiteX6" fmla="*/ 443230 w 6494656"/>
              <a:gd name="connsiteY6" fmla="*/ 0 h 265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94656" h="2659324">
                <a:moveTo>
                  <a:pt x="443230" y="0"/>
                </a:moveTo>
                <a:lnTo>
                  <a:pt x="6051426" y="0"/>
                </a:lnTo>
                <a:cubicBezTo>
                  <a:pt x="6296215" y="0"/>
                  <a:pt x="6494656" y="198441"/>
                  <a:pt x="6494656" y="443230"/>
                </a:cubicBezTo>
                <a:lnTo>
                  <a:pt x="6494656" y="2659324"/>
                </a:lnTo>
                <a:lnTo>
                  <a:pt x="0" y="2659324"/>
                </a:lnTo>
                <a:lnTo>
                  <a:pt x="0" y="443230"/>
                </a:lnTo>
                <a:cubicBezTo>
                  <a:pt x="0" y="198441"/>
                  <a:pt x="198441" y="0"/>
                  <a:pt x="44323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EAD189-6BA3-DEC4-075A-03AA7FCC9D17}"/>
              </a:ext>
            </a:extLst>
          </p:cNvPr>
          <p:cNvSpPr txBox="1"/>
          <p:nvPr/>
        </p:nvSpPr>
        <p:spPr>
          <a:xfrm rot="16200000">
            <a:off x="-924637" y="3009780"/>
            <a:ext cx="244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19968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usinesspeople working in finance and accounting analyze financi Free Photo">
            <a:extLst>
              <a:ext uri="{FF2B5EF4-FFF2-40B4-BE49-F238E27FC236}">
                <a16:creationId xmlns:a16="http://schemas.microsoft.com/office/drawing/2014/main" id="{1B0FC12C-C708-4B47-AB43-539F292AF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2459" y="1231345"/>
            <a:ext cx="2971141" cy="25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E19E474-CBF1-66A6-F435-FBD86E0C49CC}"/>
              </a:ext>
            </a:extLst>
          </p:cNvPr>
          <p:cNvSpPr txBox="1"/>
          <p:nvPr/>
        </p:nvSpPr>
        <p:spPr>
          <a:xfrm>
            <a:off x="1047433" y="2129621"/>
            <a:ext cx="6435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Genera confianza hacia los inversionistas.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Las revisiones externas refuerzan la credibilidad de la etiqueta de “bono verde / social / sostenible / vinculado a la sostenibilidad”.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Es una de las mejores prácticas mundiales para brindar transparencia y certeza al inversionista.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Century Gothic" panose="020B0502020202020204" pitchFamily="34" charset="0"/>
              </a:rPr>
              <a:t>En el caso de los bonos verdes y sostenibles, cuando existe elegibilidad, sugerimos considerar la certificación con CBI.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BC2E79-F578-089A-3EF5-5E0654BA40C8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23EF07-9110-5E9C-CEC6-83AA68DA02DF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5490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COMPROMISO CON LA TRANSPARENCIA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2871DBD-54B1-8FCB-FE86-E84842B19C83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122" name="Picture 2" descr="Gente caminando sobre piso de concreto gris durante el día">
            <a:extLst>
              <a:ext uri="{FF2B5EF4-FFF2-40B4-BE49-F238E27FC236}">
                <a16:creationId xmlns:a16="http://schemas.microsoft.com/office/drawing/2014/main" id="{F862C490-0B62-8911-20C9-5E7914700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2674" r="36799" b="35384"/>
          <a:stretch/>
        </p:blipFill>
        <p:spPr bwMode="auto">
          <a:xfrm>
            <a:off x="7482458" y="4041931"/>
            <a:ext cx="2971142" cy="25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7B80654-A376-6817-4E7E-7F3CD76EC804}"/>
              </a:ext>
            </a:extLst>
          </p:cNvPr>
          <p:cNvSpPr txBox="1"/>
          <p:nvPr/>
        </p:nvSpPr>
        <p:spPr>
          <a:xfrm rot="16200000">
            <a:off x="-924637" y="3009780"/>
            <a:ext cx="244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3AD613-F8CB-E594-A9AB-8B1F1FB2A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266394"/>
              </p:ext>
            </p:extLst>
          </p:nvPr>
        </p:nvGraphicFramePr>
        <p:xfrm>
          <a:off x="1240971" y="4607232"/>
          <a:ext cx="2173243" cy="199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B1F35E8-2830-3DAE-B762-BD785E06BE2F}"/>
              </a:ext>
            </a:extLst>
          </p:cNvPr>
          <p:cNvSpPr/>
          <p:nvPr/>
        </p:nvSpPr>
        <p:spPr>
          <a:xfrm>
            <a:off x="3689972" y="4607233"/>
            <a:ext cx="3576242" cy="580741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Los bonos han sido etiquetados por el emisor.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No cuentan con validación externa. 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A996533-E15F-5E38-6B83-587FDD16DB2F}"/>
              </a:ext>
            </a:extLst>
          </p:cNvPr>
          <p:cNvSpPr/>
          <p:nvPr/>
        </p:nvSpPr>
        <p:spPr>
          <a:xfrm>
            <a:off x="3691414" y="5321854"/>
            <a:ext cx="3574800" cy="5796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Es elaborada por un tercero independiente reconocido (generalmente</a:t>
            </a:r>
          </a:p>
          <a:p>
            <a:pPr marL="0" marR="0" lvl="0" indent="182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especializado en sostenibilidad).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DAD6D3B-EA63-AA52-0C5E-5F91FCEE8CBC}"/>
              </a:ext>
            </a:extLst>
          </p:cNvPr>
          <p:cNvSpPr/>
          <p:nvPr/>
        </p:nvSpPr>
        <p:spPr>
          <a:xfrm>
            <a:off x="3689972" y="6021901"/>
            <a:ext cx="3574800" cy="579600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La certificación asegura el cumplimiento en base a estándares previamente definidos por categorías de proyectos. </a:t>
            </a:r>
          </a:p>
        </p:txBody>
      </p:sp>
      <p:pic>
        <p:nvPicPr>
          <p:cNvPr id="16" name="Gráfico 15" descr="Calificación 3 estrella">
            <a:extLst>
              <a:ext uri="{FF2B5EF4-FFF2-40B4-BE49-F238E27FC236}">
                <a16:creationId xmlns:a16="http://schemas.microsoft.com/office/drawing/2014/main" id="{0819D5DA-6C88-6F1C-C4A0-5124CCFC28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9475" y="4622507"/>
            <a:ext cx="677958" cy="677958"/>
          </a:xfrm>
          <a:prstGeom prst="rect">
            <a:avLst/>
          </a:prstGeom>
        </p:spPr>
      </p:pic>
      <p:pic>
        <p:nvPicPr>
          <p:cNvPr id="17" name="Gráfico 16" descr="Estrella de clasificación">
            <a:extLst>
              <a:ext uri="{FF2B5EF4-FFF2-40B4-BE49-F238E27FC236}">
                <a16:creationId xmlns:a16="http://schemas.microsoft.com/office/drawing/2014/main" id="{B95A7FA0-F45C-7191-4246-092AC5D6F8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9474" y="5187974"/>
            <a:ext cx="676800" cy="676800"/>
          </a:xfrm>
          <a:prstGeom prst="rect">
            <a:avLst/>
          </a:prstGeom>
        </p:spPr>
      </p:pic>
      <p:pic>
        <p:nvPicPr>
          <p:cNvPr id="18" name="Gráfico 17" descr="Calificación 3 estrella">
            <a:extLst>
              <a:ext uri="{FF2B5EF4-FFF2-40B4-BE49-F238E27FC236}">
                <a16:creationId xmlns:a16="http://schemas.microsoft.com/office/drawing/2014/main" id="{EB1E5846-C6E4-28D3-1E0C-FFA44B67C1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6485" y="5792363"/>
            <a:ext cx="676800" cy="6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8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1BC2E79-F578-089A-3EF5-5E0654BA40C8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23EF07-9110-5E9C-CEC6-83AA68DA02DF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972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COMO ES EL PROCESO DE VERIFICACIÓN Y CERTIFICACIÓN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2871DBD-54B1-8FCB-FE86-E84842B19C83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31F5CC9-F9F6-C31F-A3D3-A90D2C665C4A}"/>
              </a:ext>
            </a:extLst>
          </p:cNvPr>
          <p:cNvGrpSpPr/>
          <p:nvPr/>
        </p:nvGrpSpPr>
        <p:grpSpPr>
          <a:xfrm>
            <a:off x="570066" y="2377495"/>
            <a:ext cx="1823863" cy="2804104"/>
            <a:chOff x="1562665" y="2377495"/>
            <a:chExt cx="2475328" cy="2804104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C53FA5A0-3328-7E06-D59A-4D560B1C9323}"/>
                </a:ext>
              </a:extLst>
            </p:cNvPr>
            <p:cNvSpPr/>
            <p:nvPr/>
          </p:nvSpPr>
          <p:spPr>
            <a:xfrm rot="16200000">
              <a:off x="1461339" y="2478824"/>
              <a:ext cx="2677984" cy="2475325"/>
            </a:xfrm>
            <a:prstGeom prst="roundRect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GT" dirty="0"/>
                <a:t>Revisión de credenciales ESG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61B4802-B95C-C319-B55A-38610F5A9909}"/>
                </a:ext>
              </a:extLst>
            </p:cNvPr>
            <p:cNvSpPr/>
            <p:nvPr/>
          </p:nvSpPr>
          <p:spPr>
            <a:xfrm>
              <a:off x="1562665" y="4540469"/>
              <a:ext cx="2475325" cy="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7" name="Redondear rectángulo de esquina del mismo lado 16">
              <a:extLst>
                <a:ext uri="{FF2B5EF4-FFF2-40B4-BE49-F238E27FC236}">
                  <a16:creationId xmlns:a16="http://schemas.microsoft.com/office/drawing/2014/main" id="{3149A0F2-9020-7248-E3A2-D31D36010810}"/>
                </a:ext>
              </a:extLst>
            </p:cNvPr>
            <p:cNvSpPr/>
            <p:nvPr/>
          </p:nvSpPr>
          <p:spPr>
            <a:xfrm rot="10800000">
              <a:off x="1562665" y="4638261"/>
              <a:ext cx="2475325" cy="543338"/>
            </a:xfrm>
            <a:prstGeom prst="round2SameRect">
              <a:avLst/>
            </a:prstGeom>
            <a:solidFill>
              <a:srgbClr val="0F63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2FE7AFBD-0836-53BB-78F5-C8FD030641FB}"/>
                </a:ext>
              </a:extLst>
            </p:cNvPr>
            <p:cNvSpPr/>
            <p:nvPr/>
          </p:nvSpPr>
          <p:spPr>
            <a:xfrm rot="16200000">
              <a:off x="2486399" y="4134711"/>
              <a:ext cx="627856" cy="6236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0448" dist="38100" dir="2700000" sx="90000" sy="90000" algn="tl" rotWithShape="0">
                <a:prstClr val="black">
                  <a:alpha val="22665"/>
                </a:prstClr>
              </a:outerShdw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F8691F1-2743-3D3D-E21C-008591FDF180}"/>
              </a:ext>
            </a:extLst>
          </p:cNvPr>
          <p:cNvGrpSpPr/>
          <p:nvPr/>
        </p:nvGrpSpPr>
        <p:grpSpPr>
          <a:xfrm>
            <a:off x="2493562" y="2377495"/>
            <a:ext cx="1825200" cy="2804104"/>
            <a:chOff x="1562665" y="2377495"/>
            <a:chExt cx="2475328" cy="2804104"/>
          </a:xfrm>
        </p:grpSpPr>
        <p:sp>
          <p:nvSpPr>
            <p:cNvPr id="27" name="Rectángulo redondeado 26">
              <a:extLst>
                <a:ext uri="{FF2B5EF4-FFF2-40B4-BE49-F238E27FC236}">
                  <a16:creationId xmlns:a16="http://schemas.microsoft.com/office/drawing/2014/main" id="{19DC7B66-C15E-F54F-229D-BEB8E699FB7B}"/>
                </a:ext>
              </a:extLst>
            </p:cNvPr>
            <p:cNvSpPr/>
            <p:nvPr/>
          </p:nvSpPr>
          <p:spPr>
            <a:xfrm rot="16200000">
              <a:off x="1461339" y="2478824"/>
              <a:ext cx="2677984" cy="2475325"/>
            </a:xfrm>
            <a:prstGeom prst="roundRect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PE" dirty="0"/>
                <a:t>Revisión de marco de referencia</a:t>
              </a:r>
              <a:endParaRPr lang="es-ES" dirty="0"/>
            </a:p>
            <a:p>
              <a:pPr algn="ctr"/>
              <a:endParaRPr lang="es-GT" dirty="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FCED668-3A3A-6B7D-8469-2CD734412B5E}"/>
                </a:ext>
              </a:extLst>
            </p:cNvPr>
            <p:cNvSpPr/>
            <p:nvPr/>
          </p:nvSpPr>
          <p:spPr>
            <a:xfrm>
              <a:off x="1562665" y="4540469"/>
              <a:ext cx="2475325" cy="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9" name="Redondear rectángulo de esquina del mismo lado 28">
              <a:extLst>
                <a:ext uri="{FF2B5EF4-FFF2-40B4-BE49-F238E27FC236}">
                  <a16:creationId xmlns:a16="http://schemas.microsoft.com/office/drawing/2014/main" id="{8D6B9FD9-B34B-CBFB-2139-9078CE46D991}"/>
                </a:ext>
              </a:extLst>
            </p:cNvPr>
            <p:cNvSpPr/>
            <p:nvPr/>
          </p:nvSpPr>
          <p:spPr>
            <a:xfrm rot="10800000">
              <a:off x="1562665" y="4638261"/>
              <a:ext cx="2475325" cy="543338"/>
            </a:xfrm>
            <a:prstGeom prst="round2SameRect">
              <a:avLst/>
            </a:prstGeom>
            <a:solidFill>
              <a:srgbClr val="0F63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30" name="Rectángulo redondeado 29">
              <a:extLst>
                <a:ext uri="{FF2B5EF4-FFF2-40B4-BE49-F238E27FC236}">
                  <a16:creationId xmlns:a16="http://schemas.microsoft.com/office/drawing/2014/main" id="{89EF3CFA-40FB-F341-7FDD-8322A977C517}"/>
                </a:ext>
              </a:extLst>
            </p:cNvPr>
            <p:cNvSpPr/>
            <p:nvPr/>
          </p:nvSpPr>
          <p:spPr>
            <a:xfrm rot="16200000">
              <a:off x="2486399" y="4134711"/>
              <a:ext cx="627856" cy="6236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0448" dist="38100" dir="2700000" sx="90000" sy="90000" algn="tl" rotWithShape="0">
                <a:prstClr val="black">
                  <a:alpha val="22665"/>
                </a:prstClr>
              </a:outerShdw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40CB329-CFC3-DF6E-7D08-0BD1DDE81BC5}"/>
              </a:ext>
            </a:extLst>
          </p:cNvPr>
          <p:cNvGrpSpPr/>
          <p:nvPr/>
        </p:nvGrpSpPr>
        <p:grpSpPr>
          <a:xfrm>
            <a:off x="4464362" y="2377495"/>
            <a:ext cx="1825200" cy="2804104"/>
            <a:chOff x="1562665" y="2377495"/>
            <a:chExt cx="2475328" cy="2804104"/>
          </a:xfrm>
        </p:grpSpPr>
        <p:sp>
          <p:nvSpPr>
            <p:cNvPr id="33" name="Rectángulo redondeado 32">
              <a:extLst>
                <a:ext uri="{FF2B5EF4-FFF2-40B4-BE49-F238E27FC236}">
                  <a16:creationId xmlns:a16="http://schemas.microsoft.com/office/drawing/2014/main" id="{AD22B8D5-3702-33DA-AE14-C46E6B6DE04C}"/>
                </a:ext>
              </a:extLst>
            </p:cNvPr>
            <p:cNvSpPr/>
            <p:nvPr/>
          </p:nvSpPr>
          <p:spPr>
            <a:xfrm rot="16200000">
              <a:off x="1461339" y="2478824"/>
              <a:ext cx="2677984" cy="2475325"/>
            </a:xfrm>
            <a:prstGeom prst="roundRect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PE" dirty="0"/>
                <a:t>Análisis de cumplimiento de principios de ICMA</a:t>
              </a:r>
              <a:endParaRPr lang="es-ES" dirty="0"/>
            </a:p>
            <a:p>
              <a:pPr algn="ctr"/>
              <a:endParaRPr lang="es-GT" dirty="0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7451CD9-C01F-45D5-4A06-23F5CFAD1C17}"/>
                </a:ext>
              </a:extLst>
            </p:cNvPr>
            <p:cNvSpPr/>
            <p:nvPr/>
          </p:nvSpPr>
          <p:spPr>
            <a:xfrm>
              <a:off x="1562665" y="4540469"/>
              <a:ext cx="2475325" cy="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35" name="Redondear rectángulo de esquina del mismo lado 34">
              <a:extLst>
                <a:ext uri="{FF2B5EF4-FFF2-40B4-BE49-F238E27FC236}">
                  <a16:creationId xmlns:a16="http://schemas.microsoft.com/office/drawing/2014/main" id="{4F833301-9E5D-E3A2-3559-DEA8509B9E69}"/>
                </a:ext>
              </a:extLst>
            </p:cNvPr>
            <p:cNvSpPr/>
            <p:nvPr/>
          </p:nvSpPr>
          <p:spPr>
            <a:xfrm rot="10800000">
              <a:off x="1562665" y="4638261"/>
              <a:ext cx="2475325" cy="543338"/>
            </a:xfrm>
            <a:prstGeom prst="round2SameRect">
              <a:avLst/>
            </a:prstGeom>
            <a:solidFill>
              <a:srgbClr val="0F63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36" name="Rectángulo redondeado 35">
              <a:extLst>
                <a:ext uri="{FF2B5EF4-FFF2-40B4-BE49-F238E27FC236}">
                  <a16:creationId xmlns:a16="http://schemas.microsoft.com/office/drawing/2014/main" id="{538AA49E-C48D-C22A-4242-71A31F6F1C9A}"/>
                </a:ext>
              </a:extLst>
            </p:cNvPr>
            <p:cNvSpPr/>
            <p:nvPr/>
          </p:nvSpPr>
          <p:spPr>
            <a:xfrm rot="16200000">
              <a:off x="2486399" y="4134711"/>
              <a:ext cx="627856" cy="6236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0448" dist="38100" dir="2700000" sx="90000" sy="90000" algn="tl" rotWithShape="0">
                <a:prstClr val="black">
                  <a:alpha val="22665"/>
                </a:prstClr>
              </a:outerShdw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4F79DF9C-BACC-ECB3-21A3-6DCFCD80C1C5}"/>
              </a:ext>
            </a:extLst>
          </p:cNvPr>
          <p:cNvGrpSpPr/>
          <p:nvPr/>
        </p:nvGrpSpPr>
        <p:grpSpPr>
          <a:xfrm>
            <a:off x="10179635" y="2384135"/>
            <a:ext cx="1825200" cy="2804104"/>
            <a:chOff x="1562665" y="2377495"/>
            <a:chExt cx="2475328" cy="2804104"/>
          </a:xfrm>
        </p:grpSpPr>
        <p:sp>
          <p:nvSpPr>
            <p:cNvPr id="39" name="Rectángulo redondeado 38">
              <a:extLst>
                <a:ext uri="{FF2B5EF4-FFF2-40B4-BE49-F238E27FC236}">
                  <a16:creationId xmlns:a16="http://schemas.microsoft.com/office/drawing/2014/main" id="{42CCBB0D-E5BF-EE0E-3904-6143F01711F2}"/>
                </a:ext>
              </a:extLst>
            </p:cNvPr>
            <p:cNvSpPr/>
            <p:nvPr/>
          </p:nvSpPr>
          <p:spPr>
            <a:xfrm rot="16200000">
              <a:off x="1461339" y="2478824"/>
              <a:ext cx="2677984" cy="2475325"/>
            </a:xfrm>
            <a:prstGeom prst="roundRect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PE" dirty="0"/>
                <a:t>Aprobación y sello de CBI</a:t>
              </a:r>
              <a:endParaRPr lang="es-ES" dirty="0"/>
            </a:p>
            <a:p>
              <a:pPr algn="ctr"/>
              <a:endParaRPr lang="es-GT" dirty="0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69C49346-7024-34AC-5CE6-2CF6E1499C7E}"/>
                </a:ext>
              </a:extLst>
            </p:cNvPr>
            <p:cNvSpPr/>
            <p:nvPr/>
          </p:nvSpPr>
          <p:spPr>
            <a:xfrm>
              <a:off x="1562665" y="4540469"/>
              <a:ext cx="2475325" cy="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41" name="Redondear rectángulo de esquina del mismo lado 40">
              <a:extLst>
                <a:ext uri="{FF2B5EF4-FFF2-40B4-BE49-F238E27FC236}">
                  <a16:creationId xmlns:a16="http://schemas.microsoft.com/office/drawing/2014/main" id="{CD847730-798C-ABAE-FC69-185155A52043}"/>
                </a:ext>
              </a:extLst>
            </p:cNvPr>
            <p:cNvSpPr/>
            <p:nvPr/>
          </p:nvSpPr>
          <p:spPr>
            <a:xfrm rot="10800000">
              <a:off x="1562665" y="4638261"/>
              <a:ext cx="2475325" cy="543338"/>
            </a:xfrm>
            <a:prstGeom prst="round2SameRect">
              <a:avLst/>
            </a:prstGeom>
            <a:solidFill>
              <a:srgbClr val="0F63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8D4C8E27-4332-BF9E-C36D-6A018D3C1938}"/>
                </a:ext>
              </a:extLst>
            </p:cNvPr>
            <p:cNvSpPr/>
            <p:nvPr/>
          </p:nvSpPr>
          <p:spPr>
            <a:xfrm rot="16200000">
              <a:off x="2486399" y="4134711"/>
              <a:ext cx="627856" cy="6236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0448" dist="38100" dir="2700000" sx="90000" sy="90000" algn="tl" rotWithShape="0">
                <a:prstClr val="black">
                  <a:alpha val="22665"/>
                </a:prstClr>
              </a:outerShdw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6550789-D75D-9389-0462-97DBB5CF9D1E}"/>
              </a:ext>
            </a:extLst>
          </p:cNvPr>
          <p:cNvSpPr txBox="1"/>
          <p:nvPr/>
        </p:nvSpPr>
        <p:spPr>
          <a:xfrm>
            <a:off x="570067" y="5237944"/>
            <a:ext cx="18104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Requerimiento de información: políticas, procedimientos, evidencia de prácticas y certificaciones.</a:t>
            </a:r>
          </a:p>
          <a:p>
            <a:r>
              <a:rPr lang="es-GT" sz="1400" dirty="0">
                <a:latin typeface="Century Gothic" panose="020B0502020202020204" pitchFamily="34" charset="0"/>
              </a:rPr>
              <a:t>. </a:t>
            </a:r>
            <a:endParaRPr lang="es-GT" sz="14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F178606-C1FD-B88E-51A1-5FAB8337AA15}"/>
              </a:ext>
            </a:extLst>
          </p:cNvPr>
          <p:cNvSpPr txBox="1"/>
          <p:nvPr/>
        </p:nvSpPr>
        <p:spPr>
          <a:xfrm>
            <a:off x="2550637" y="5279392"/>
            <a:ext cx="16458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Comentarios y </a:t>
            </a:r>
            <a:r>
              <a:rPr lang="es-MX" sz="1400" dirty="0" err="1">
                <a:latin typeface="Century Gothic" panose="020B0502020202020204" pitchFamily="34" charset="0"/>
              </a:rPr>
              <a:t>feedback</a:t>
            </a:r>
            <a:r>
              <a:rPr lang="es-MX" sz="1400" dirty="0">
                <a:latin typeface="Century Gothic" panose="020B0502020202020204" pitchFamily="34" charset="0"/>
              </a:rPr>
              <a:t> para el emisor.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AF5287A-94F9-AD04-4331-80C25DC6B510}"/>
              </a:ext>
            </a:extLst>
          </p:cNvPr>
          <p:cNvSpPr txBox="1"/>
          <p:nvPr/>
        </p:nvSpPr>
        <p:spPr>
          <a:xfrm>
            <a:off x="4456958" y="5237944"/>
            <a:ext cx="18104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latin typeface="Century Gothic" panose="020B0502020202020204" pitchFamily="34" charset="0"/>
              </a:rPr>
              <a:t>Redacción de informe de segunda opinión.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330DEF2-31DD-311C-EA17-778A713A6908}"/>
              </a:ext>
            </a:extLst>
          </p:cNvPr>
          <p:cNvSpPr txBox="1"/>
          <p:nvPr/>
        </p:nvSpPr>
        <p:spPr>
          <a:xfrm>
            <a:off x="6593473" y="5192703"/>
            <a:ext cx="18251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Evaluación de componentes:</a:t>
            </a:r>
          </a:p>
          <a:p>
            <a:r>
              <a:rPr lang="es-MX" sz="1400" dirty="0">
                <a:latin typeface="Century Gothic" panose="020B0502020202020204" pitchFamily="34" charset="0"/>
              </a:rPr>
              <a:t>Mitigación Adaptación (ESG Gap </a:t>
            </a:r>
            <a:r>
              <a:rPr lang="es-MX" sz="1400" dirty="0" err="1">
                <a:latin typeface="Century Gothic" panose="020B0502020202020204" pitchFamily="34" charset="0"/>
              </a:rPr>
              <a:t>Analysis</a:t>
            </a:r>
            <a:r>
              <a:rPr lang="es-MX" sz="1400" dirty="0">
                <a:latin typeface="Century Gothic" panose="020B0502020202020204" pitchFamily="34" charset="0"/>
              </a:rPr>
              <a:t> / Sustainability </a:t>
            </a:r>
            <a:r>
              <a:rPr lang="es-MX" sz="1400" dirty="0" err="1">
                <a:latin typeface="Century Gothic" panose="020B0502020202020204" pitchFamily="34" charset="0"/>
              </a:rPr>
              <a:t>Protocol</a:t>
            </a:r>
            <a:r>
              <a:rPr lang="es-MX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s-GT" sz="1400" dirty="0">
                <a:latin typeface="Century Gothic" panose="020B0502020202020204" pitchFamily="34" charset="0"/>
              </a:rPr>
              <a:t>. </a:t>
            </a:r>
            <a:endParaRPr lang="es-GT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1532EF-B7D7-0FEB-26A3-61392B425E19}"/>
              </a:ext>
            </a:extLst>
          </p:cNvPr>
          <p:cNvSpPr txBox="1"/>
          <p:nvPr/>
        </p:nvSpPr>
        <p:spPr>
          <a:xfrm rot="16200000">
            <a:off x="-924637" y="3009780"/>
            <a:ext cx="244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5310290-13EE-63C2-40CB-85CBE99F49A3}"/>
              </a:ext>
            </a:extLst>
          </p:cNvPr>
          <p:cNvGrpSpPr/>
          <p:nvPr/>
        </p:nvGrpSpPr>
        <p:grpSpPr>
          <a:xfrm>
            <a:off x="6366847" y="2377495"/>
            <a:ext cx="1825200" cy="2804104"/>
            <a:chOff x="1562665" y="2377495"/>
            <a:chExt cx="2475328" cy="2804104"/>
          </a:xfrm>
        </p:grpSpPr>
        <p:sp>
          <p:nvSpPr>
            <p:cNvPr id="8" name="Rectángulo redondeado 38">
              <a:extLst>
                <a:ext uri="{FF2B5EF4-FFF2-40B4-BE49-F238E27FC236}">
                  <a16:creationId xmlns:a16="http://schemas.microsoft.com/office/drawing/2014/main" id="{0C9EB038-6926-10ED-3A6B-5FC3582589EA}"/>
                </a:ext>
              </a:extLst>
            </p:cNvPr>
            <p:cNvSpPr/>
            <p:nvPr/>
          </p:nvSpPr>
          <p:spPr>
            <a:xfrm rot="16200000">
              <a:off x="1461339" y="2478824"/>
              <a:ext cx="2677984" cy="2475325"/>
            </a:xfrm>
            <a:prstGeom prst="roundRect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PE" dirty="0"/>
                <a:t>Revisión de elegibilidad para certificación</a:t>
              </a:r>
              <a:endParaRPr lang="es-ES" dirty="0"/>
            </a:p>
            <a:p>
              <a:pPr algn="ctr"/>
              <a:endParaRPr lang="es-GT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43C447B-F835-D0C1-7D95-7C91FD6EAEB0}"/>
                </a:ext>
              </a:extLst>
            </p:cNvPr>
            <p:cNvSpPr/>
            <p:nvPr/>
          </p:nvSpPr>
          <p:spPr>
            <a:xfrm>
              <a:off x="1562665" y="4540469"/>
              <a:ext cx="2475325" cy="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2" name="Redondear rectángulo de esquina del mismo lado 40">
              <a:extLst>
                <a:ext uri="{FF2B5EF4-FFF2-40B4-BE49-F238E27FC236}">
                  <a16:creationId xmlns:a16="http://schemas.microsoft.com/office/drawing/2014/main" id="{846522B8-F48B-C891-C1E2-E002FEBC3C9A}"/>
                </a:ext>
              </a:extLst>
            </p:cNvPr>
            <p:cNvSpPr/>
            <p:nvPr/>
          </p:nvSpPr>
          <p:spPr>
            <a:xfrm rot="10800000">
              <a:off x="1562665" y="4638261"/>
              <a:ext cx="2475325" cy="543338"/>
            </a:xfrm>
            <a:prstGeom prst="round2SameRect">
              <a:avLst/>
            </a:prstGeom>
            <a:solidFill>
              <a:srgbClr val="0F63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3" name="Rectángulo redondeado 41">
              <a:extLst>
                <a:ext uri="{FF2B5EF4-FFF2-40B4-BE49-F238E27FC236}">
                  <a16:creationId xmlns:a16="http://schemas.microsoft.com/office/drawing/2014/main" id="{8E850239-D125-821B-6E2A-25065E31C522}"/>
                </a:ext>
              </a:extLst>
            </p:cNvPr>
            <p:cNvSpPr/>
            <p:nvPr/>
          </p:nvSpPr>
          <p:spPr>
            <a:xfrm rot="16200000">
              <a:off x="2486399" y="4134711"/>
              <a:ext cx="627856" cy="6236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0448" dist="38100" dir="2700000" sx="90000" sy="90000" algn="tl" rotWithShape="0">
                <a:prstClr val="black">
                  <a:alpha val="22665"/>
                </a:prstClr>
              </a:outerShdw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A633030-3B09-2CBD-B6F2-98881C38DADE}"/>
              </a:ext>
            </a:extLst>
          </p:cNvPr>
          <p:cNvSpPr txBox="1"/>
          <p:nvPr/>
        </p:nvSpPr>
        <p:spPr>
          <a:xfrm>
            <a:off x="8325569" y="5194180"/>
            <a:ext cx="18251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Informe de cumplimiento de criterio para hidroeléctricas y entrega de carta de verificación.</a:t>
            </a:r>
          </a:p>
          <a:p>
            <a:endParaRPr lang="es-GT" sz="140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B8082EB-9ADF-A0B1-519F-44D35BD5D8E3}"/>
              </a:ext>
            </a:extLst>
          </p:cNvPr>
          <p:cNvGrpSpPr/>
          <p:nvPr/>
        </p:nvGrpSpPr>
        <p:grpSpPr>
          <a:xfrm>
            <a:off x="8308281" y="2377495"/>
            <a:ext cx="1825200" cy="2804104"/>
            <a:chOff x="1562665" y="2377495"/>
            <a:chExt cx="2475328" cy="2804104"/>
          </a:xfrm>
        </p:grpSpPr>
        <p:sp>
          <p:nvSpPr>
            <p:cNvPr id="20" name="Rectángulo redondeado 38">
              <a:extLst>
                <a:ext uri="{FF2B5EF4-FFF2-40B4-BE49-F238E27FC236}">
                  <a16:creationId xmlns:a16="http://schemas.microsoft.com/office/drawing/2014/main" id="{2A2BB256-35B0-95A7-0F99-3CA2C558FCAC}"/>
                </a:ext>
              </a:extLst>
            </p:cNvPr>
            <p:cNvSpPr/>
            <p:nvPr/>
          </p:nvSpPr>
          <p:spPr>
            <a:xfrm rot="16200000">
              <a:off x="1461339" y="2478824"/>
              <a:ext cx="2677984" cy="2475325"/>
            </a:xfrm>
            <a:prstGeom prst="roundRect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PE" dirty="0"/>
                <a:t>Informe de verificación</a:t>
              </a:r>
              <a:endParaRPr lang="es-ES" dirty="0"/>
            </a:p>
            <a:p>
              <a:pPr algn="ctr"/>
              <a:endParaRPr lang="es-GT" dirty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59A7721-D94E-03C2-A7D2-2D10FB5669DD}"/>
                </a:ext>
              </a:extLst>
            </p:cNvPr>
            <p:cNvSpPr/>
            <p:nvPr/>
          </p:nvSpPr>
          <p:spPr>
            <a:xfrm>
              <a:off x="1562665" y="4540469"/>
              <a:ext cx="2475325" cy="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2" name="Redondear rectángulo de esquina del mismo lado 40">
              <a:extLst>
                <a:ext uri="{FF2B5EF4-FFF2-40B4-BE49-F238E27FC236}">
                  <a16:creationId xmlns:a16="http://schemas.microsoft.com/office/drawing/2014/main" id="{99CCF770-55CD-E9E5-E590-1F1C06A3EE2B}"/>
                </a:ext>
              </a:extLst>
            </p:cNvPr>
            <p:cNvSpPr/>
            <p:nvPr/>
          </p:nvSpPr>
          <p:spPr>
            <a:xfrm rot="10800000">
              <a:off x="1562665" y="4638261"/>
              <a:ext cx="2475325" cy="543338"/>
            </a:xfrm>
            <a:prstGeom prst="round2SameRect">
              <a:avLst/>
            </a:prstGeom>
            <a:solidFill>
              <a:srgbClr val="0F63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3" name="Rectángulo redondeado 41">
              <a:extLst>
                <a:ext uri="{FF2B5EF4-FFF2-40B4-BE49-F238E27FC236}">
                  <a16:creationId xmlns:a16="http://schemas.microsoft.com/office/drawing/2014/main" id="{69C447F2-3833-D02B-6BF7-CFB7F1B912F9}"/>
                </a:ext>
              </a:extLst>
            </p:cNvPr>
            <p:cNvSpPr/>
            <p:nvPr/>
          </p:nvSpPr>
          <p:spPr>
            <a:xfrm rot="16200000">
              <a:off x="2486399" y="4134711"/>
              <a:ext cx="627856" cy="6236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0448" dist="38100" dir="2700000" sx="90000" sy="90000" algn="tl" rotWithShape="0">
                <a:prstClr val="black">
                  <a:alpha val="22665"/>
                </a:prstClr>
              </a:outerShdw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9BDE336-0F93-B8E8-7501-852F2CD4C4BE}"/>
              </a:ext>
            </a:extLst>
          </p:cNvPr>
          <p:cNvSpPr txBox="1"/>
          <p:nvPr/>
        </p:nvSpPr>
        <p:spPr>
          <a:xfrm>
            <a:off x="10242941" y="5238627"/>
            <a:ext cx="18251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 err="1">
                <a:latin typeface="Century Gothic" panose="020B0502020202020204" pitchFamily="34" charset="0"/>
              </a:rPr>
              <a:t>Feedback</a:t>
            </a:r>
            <a:r>
              <a:rPr lang="es-MX" sz="1400" dirty="0">
                <a:latin typeface="Century Gothic" panose="020B0502020202020204" pitchFamily="34" charset="0"/>
              </a:rPr>
              <a:t> de CBI y otorgamiento de certificación.</a:t>
            </a:r>
          </a:p>
          <a:p>
            <a:endParaRPr lang="es-GT" sz="1400" dirty="0"/>
          </a:p>
        </p:txBody>
      </p:sp>
    </p:spTree>
    <p:extLst>
      <p:ext uri="{BB962C8B-B14F-4D97-AF65-F5344CB8AC3E}">
        <p14:creationId xmlns:p14="http://schemas.microsoft.com/office/powerpoint/2010/main" val="221159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molinos de viento en el campo de hierba durante el día">
            <a:extLst>
              <a:ext uri="{FF2B5EF4-FFF2-40B4-BE49-F238E27FC236}">
                <a16:creationId xmlns:a16="http://schemas.microsoft.com/office/drawing/2014/main" id="{0C4377F0-C238-D754-3C7A-A217452D2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" t="36770" b="1855"/>
          <a:stretch>
            <a:fillRect/>
          </a:stretch>
        </p:blipFill>
        <p:spPr bwMode="auto">
          <a:xfrm>
            <a:off x="-407972" y="-145421"/>
            <a:ext cx="9880802" cy="4023219"/>
          </a:xfrm>
          <a:custGeom>
            <a:avLst/>
            <a:gdLst>
              <a:gd name="connsiteX0" fmla="*/ 0 w 9880802"/>
              <a:gd name="connsiteY0" fmla="*/ 0 h 4023219"/>
              <a:gd name="connsiteX1" fmla="*/ 9880802 w 9880802"/>
              <a:gd name="connsiteY1" fmla="*/ 0 h 4023219"/>
              <a:gd name="connsiteX2" fmla="*/ 9880802 w 9880802"/>
              <a:gd name="connsiteY2" fmla="*/ 3513731 h 4023219"/>
              <a:gd name="connsiteX3" fmla="*/ 9849777 w 9880802"/>
              <a:gd name="connsiteY3" fmla="*/ 3613678 h 4023219"/>
              <a:gd name="connsiteX4" fmla="*/ 9231922 w 9880802"/>
              <a:gd name="connsiteY4" fmla="*/ 4023219 h 4023219"/>
              <a:gd name="connsiteX5" fmla="*/ 670550 w 9880802"/>
              <a:gd name="connsiteY5" fmla="*/ 4023219 h 4023219"/>
              <a:gd name="connsiteX6" fmla="*/ 0 w 9880802"/>
              <a:gd name="connsiteY6" fmla="*/ 3352669 h 40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0802" h="4023219">
                <a:moveTo>
                  <a:pt x="0" y="0"/>
                </a:moveTo>
                <a:lnTo>
                  <a:pt x="9880802" y="0"/>
                </a:lnTo>
                <a:lnTo>
                  <a:pt x="9880802" y="3513731"/>
                </a:lnTo>
                <a:lnTo>
                  <a:pt x="9849777" y="3613678"/>
                </a:lnTo>
                <a:cubicBezTo>
                  <a:pt x="9747982" y="3854348"/>
                  <a:pt x="9509673" y="4023219"/>
                  <a:pt x="9231922" y="4023219"/>
                </a:cubicBezTo>
                <a:lnTo>
                  <a:pt x="670550" y="4023219"/>
                </a:lnTo>
                <a:cubicBezTo>
                  <a:pt x="300215" y="4023219"/>
                  <a:pt x="0" y="3723004"/>
                  <a:pt x="0" y="335266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5661FDE9-C063-E6A3-E32D-D29FC0AD232C}"/>
              </a:ext>
            </a:extLst>
          </p:cNvPr>
          <p:cNvSpPr/>
          <p:nvPr/>
        </p:nvSpPr>
        <p:spPr>
          <a:xfrm rot="16200000">
            <a:off x="9319029" y="611117"/>
            <a:ext cx="1444332" cy="4420502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B0DC45-190E-B648-A571-00525297B06D}"/>
              </a:ext>
            </a:extLst>
          </p:cNvPr>
          <p:cNvSpPr txBox="1"/>
          <p:nvPr/>
        </p:nvSpPr>
        <p:spPr>
          <a:xfrm>
            <a:off x="1005870" y="4313180"/>
            <a:ext cx="442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Century Gothic" panose="020B0502020202020204" pitchFamily="34" charset="0"/>
              </a:rPr>
              <a:t>Es el documento a través del cual el emisor demuestra el cumplimiento de los principios de ICMA y un alto impacto ambiental / social.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E7003AF-8ADA-2043-A5C3-745AD809B914}"/>
              </a:ext>
            </a:extLst>
          </p:cNvPr>
          <p:cNvSpPr/>
          <p:nvPr/>
        </p:nvSpPr>
        <p:spPr>
          <a:xfrm>
            <a:off x="1005870" y="3910823"/>
            <a:ext cx="432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b="1" dirty="0">
                <a:latin typeface="Century Gothic" panose="020B0502020202020204" pitchFamily="34" charset="0"/>
              </a:rPr>
              <a:t>Marco de referencia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B16438-7498-EFAF-A8D4-ED7FD4B62C5F}"/>
              </a:ext>
            </a:extLst>
          </p:cNvPr>
          <p:cNvSpPr txBox="1"/>
          <p:nvPr/>
        </p:nvSpPr>
        <p:spPr>
          <a:xfrm>
            <a:off x="6729735" y="4313180"/>
            <a:ext cx="44205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Century Gothic" panose="020B0502020202020204" pitchFamily="34" charset="0"/>
              </a:rPr>
              <a:t>El informe de opinión por parte de un tercero independiente especializado que confirma la alineación del bono o programa con los principios de ICMA.</a:t>
            </a:r>
          </a:p>
          <a:p>
            <a:pPr algn="just"/>
            <a:r>
              <a:rPr lang="es-MX" sz="1600" dirty="0">
                <a:latin typeface="Century Gothic" panose="020B0502020202020204" pitchFamily="34" charset="0"/>
              </a:rPr>
              <a:t>Esta opinión debe adjuntarse a la información legal al momento de realizar la inscripción del bono.</a:t>
            </a:r>
          </a:p>
          <a:p>
            <a:pPr algn="just"/>
            <a:endParaRPr lang="es-GT" sz="1600" dirty="0">
              <a:latin typeface="Century Gothic" panose="020B0502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2E91552-BC81-C230-21EE-2D89F72615A7}"/>
              </a:ext>
            </a:extLst>
          </p:cNvPr>
          <p:cNvSpPr/>
          <p:nvPr/>
        </p:nvSpPr>
        <p:spPr>
          <a:xfrm>
            <a:off x="711200" y="4419921"/>
            <a:ext cx="226243" cy="2262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b="1" dirty="0"/>
              <a:t>1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0111160-77B8-4AA1-8AA3-E64E2927CB70}"/>
              </a:ext>
            </a:extLst>
          </p:cNvPr>
          <p:cNvSpPr/>
          <p:nvPr/>
        </p:nvSpPr>
        <p:spPr>
          <a:xfrm>
            <a:off x="6435065" y="4317892"/>
            <a:ext cx="226243" cy="2262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b="1" dirty="0"/>
              <a:t>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7990D91-DFB6-030D-1D24-A3E5373423E6}"/>
              </a:ext>
            </a:extLst>
          </p:cNvPr>
          <p:cNvSpPr txBox="1"/>
          <p:nvPr/>
        </p:nvSpPr>
        <p:spPr>
          <a:xfrm>
            <a:off x="8483175" y="2394858"/>
            <a:ext cx="3364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 requiere presentar como anexo al prospecto los siguientes documentos</a:t>
            </a:r>
            <a:r>
              <a:rPr lang="es-GT" sz="16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41D76C-4462-E97D-D82B-36A42500B775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06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16372CA-93BD-9CA2-F816-476863897085}"/>
              </a:ext>
            </a:extLst>
          </p:cNvPr>
          <p:cNvSpPr txBox="1">
            <a:spLocks/>
          </p:cNvSpPr>
          <p:nvPr/>
        </p:nvSpPr>
        <p:spPr>
          <a:xfrm>
            <a:off x="944880" y="2303183"/>
            <a:ext cx="68860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DOCUMENTOS REQUERIDOS</a:t>
            </a:r>
            <a:endParaRPr lang="es-GT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F7EEA2A-F639-B2B7-3475-F0827B329277}"/>
              </a:ext>
            </a:extLst>
          </p:cNvPr>
          <p:cNvSpPr/>
          <p:nvPr/>
        </p:nvSpPr>
        <p:spPr>
          <a:xfrm>
            <a:off x="1047433" y="3203449"/>
            <a:ext cx="4420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400" b="1" dirty="0">
                <a:solidFill>
                  <a:srgbClr val="00133E"/>
                </a:solidFill>
                <a:latin typeface="Century Gothic" panose="020B0502020202020204" pitchFamily="34" charset="0"/>
              </a:rPr>
              <a:t>Emisión de bonos temáticos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B637812D-285C-3150-2C8B-602958B78D01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A476590-8C3F-1BAB-7270-117EE63D9B50}"/>
              </a:ext>
            </a:extLst>
          </p:cNvPr>
          <p:cNvSpPr txBox="1"/>
          <p:nvPr/>
        </p:nvSpPr>
        <p:spPr>
          <a:xfrm rot="16200000">
            <a:off x="-557025" y="2472892"/>
            <a:ext cx="1713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BA71DC3-A57F-39B2-F461-8B94C91D1874}"/>
              </a:ext>
            </a:extLst>
          </p:cNvPr>
          <p:cNvSpPr/>
          <p:nvPr/>
        </p:nvSpPr>
        <p:spPr>
          <a:xfrm>
            <a:off x="6810322" y="3910823"/>
            <a:ext cx="432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b="1" dirty="0">
                <a:latin typeface="Century Gothic" panose="020B0502020202020204" pitchFamily="34" charset="0"/>
              </a:rPr>
              <a:t>Informe de revisión externo</a:t>
            </a:r>
          </a:p>
        </p:txBody>
      </p:sp>
    </p:spTree>
    <p:extLst>
      <p:ext uri="{BB962C8B-B14F-4D97-AF65-F5344CB8AC3E}">
        <p14:creationId xmlns:p14="http://schemas.microsoft.com/office/powerpoint/2010/main" val="118724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1BC2E79-F578-089A-3EF5-5E0654BA40C8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07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23EF07-9110-5E9C-CEC6-83AA68DA02DF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99806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PRINCIPIOS QUE DEBEN CUMPLIR LOS BONOS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42871DBD-54B1-8FCB-FE86-E84842B19C83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31F5CC9-F9F6-C31F-A3D3-A90D2C665C4A}"/>
              </a:ext>
            </a:extLst>
          </p:cNvPr>
          <p:cNvGrpSpPr/>
          <p:nvPr/>
        </p:nvGrpSpPr>
        <p:grpSpPr>
          <a:xfrm>
            <a:off x="745916" y="1867533"/>
            <a:ext cx="2475328" cy="2804104"/>
            <a:chOff x="1562665" y="2377495"/>
            <a:chExt cx="2475328" cy="2804104"/>
          </a:xfrm>
        </p:grpSpPr>
        <p:sp>
          <p:nvSpPr>
            <p:cNvPr id="6" name="Rectángulo redondeado 5">
              <a:extLst>
                <a:ext uri="{FF2B5EF4-FFF2-40B4-BE49-F238E27FC236}">
                  <a16:creationId xmlns:a16="http://schemas.microsoft.com/office/drawing/2014/main" id="{C53FA5A0-3328-7E06-D59A-4D560B1C9323}"/>
                </a:ext>
              </a:extLst>
            </p:cNvPr>
            <p:cNvSpPr/>
            <p:nvPr/>
          </p:nvSpPr>
          <p:spPr>
            <a:xfrm rot="16200000">
              <a:off x="1461339" y="2478824"/>
              <a:ext cx="2677984" cy="2475325"/>
            </a:xfrm>
            <a:prstGeom prst="roundRect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GT" dirty="0"/>
                <a:t>USO DE FONDOS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61B4802-B95C-C319-B55A-38610F5A9909}"/>
                </a:ext>
              </a:extLst>
            </p:cNvPr>
            <p:cNvSpPr/>
            <p:nvPr/>
          </p:nvSpPr>
          <p:spPr>
            <a:xfrm>
              <a:off x="1562665" y="4540469"/>
              <a:ext cx="2475325" cy="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7" name="Redondear rectángulo de esquina del mismo lado 16">
              <a:extLst>
                <a:ext uri="{FF2B5EF4-FFF2-40B4-BE49-F238E27FC236}">
                  <a16:creationId xmlns:a16="http://schemas.microsoft.com/office/drawing/2014/main" id="{3149A0F2-9020-7248-E3A2-D31D36010810}"/>
                </a:ext>
              </a:extLst>
            </p:cNvPr>
            <p:cNvSpPr/>
            <p:nvPr/>
          </p:nvSpPr>
          <p:spPr>
            <a:xfrm rot="10800000">
              <a:off x="1562665" y="4638261"/>
              <a:ext cx="2475325" cy="543338"/>
            </a:xfrm>
            <a:prstGeom prst="round2SameRect">
              <a:avLst/>
            </a:prstGeom>
            <a:solidFill>
              <a:srgbClr val="0F63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2FE7AFBD-0836-53BB-78F5-C8FD030641FB}"/>
                </a:ext>
              </a:extLst>
            </p:cNvPr>
            <p:cNvSpPr/>
            <p:nvPr/>
          </p:nvSpPr>
          <p:spPr>
            <a:xfrm rot="16200000">
              <a:off x="2486399" y="4134711"/>
              <a:ext cx="627856" cy="6236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0448" dist="38100" dir="2700000" sx="90000" sy="90000" algn="tl" rotWithShape="0">
                <a:prstClr val="black">
                  <a:alpha val="22665"/>
                </a:prstClr>
              </a:outerShdw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F8691F1-2743-3D3D-E21C-008591FDF180}"/>
              </a:ext>
            </a:extLst>
          </p:cNvPr>
          <p:cNvGrpSpPr/>
          <p:nvPr/>
        </p:nvGrpSpPr>
        <p:grpSpPr>
          <a:xfrm>
            <a:off x="3426168" y="1867533"/>
            <a:ext cx="2475328" cy="2804104"/>
            <a:chOff x="1562665" y="2377495"/>
            <a:chExt cx="2475328" cy="2804104"/>
          </a:xfrm>
        </p:grpSpPr>
        <p:sp>
          <p:nvSpPr>
            <p:cNvPr id="27" name="Rectángulo redondeado 26">
              <a:extLst>
                <a:ext uri="{FF2B5EF4-FFF2-40B4-BE49-F238E27FC236}">
                  <a16:creationId xmlns:a16="http://schemas.microsoft.com/office/drawing/2014/main" id="{19DC7B66-C15E-F54F-229D-BEB8E699FB7B}"/>
                </a:ext>
              </a:extLst>
            </p:cNvPr>
            <p:cNvSpPr/>
            <p:nvPr/>
          </p:nvSpPr>
          <p:spPr>
            <a:xfrm rot="16200000">
              <a:off x="1461339" y="2478824"/>
              <a:ext cx="2677984" cy="2475325"/>
            </a:xfrm>
            <a:prstGeom prst="roundRect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GT" dirty="0"/>
                <a:t>EVALUACIÓN Y SELECCIÓN DE PROYECTOS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FCED668-3A3A-6B7D-8469-2CD734412B5E}"/>
                </a:ext>
              </a:extLst>
            </p:cNvPr>
            <p:cNvSpPr/>
            <p:nvPr/>
          </p:nvSpPr>
          <p:spPr>
            <a:xfrm>
              <a:off x="1562665" y="4540469"/>
              <a:ext cx="2475325" cy="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9" name="Redondear rectángulo de esquina del mismo lado 28">
              <a:extLst>
                <a:ext uri="{FF2B5EF4-FFF2-40B4-BE49-F238E27FC236}">
                  <a16:creationId xmlns:a16="http://schemas.microsoft.com/office/drawing/2014/main" id="{8D6B9FD9-B34B-CBFB-2139-9078CE46D991}"/>
                </a:ext>
              </a:extLst>
            </p:cNvPr>
            <p:cNvSpPr/>
            <p:nvPr/>
          </p:nvSpPr>
          <p:spPr>
            <a:xfrm rot="10800000">
              <a:off x="1562665" y="4638261"/>
              <a:ext cx="2475325" cy="543338"/>
            </a:xfrm>
            <a:prstGeom prst="round2SameRect">
              <a:avLst/>
            </a:prstGeom>
            <a:solidFill>
              <a:srgbClr val="0F63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30" name="Rectángulo redondeado 29">
              <a:extLst>
                <a:ext uri="{FF2B5EF4-FFF2-40B4-BE49-F238E27FC236}">
                  <a16:creationId xmlns:a16="http://schemas.microsoft.com/office/drawing/2014/main" id="{89EF3CFA-40FB-F341-7FDD-8322A977C517}"/>
                </a:ext>
              </a:extLst>
            </p:cNvPr>
            <p:cNvSpPr/>
            <p:nvPr/>
          </p:nvSpPr>
          <p:spPr>
            <a:xfrm rot="16200000">
              <a:off x="2486399" y="4134711"/>
              <a:ext cx="627856" cy="6236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0448" dist="38100" dir="2700000" sx="90000" sy="90000" algn="tl" rotWithShape="0">
                <a:prstClr val="black">
                  <a:alpha val="22665"/>
                </a:prstClr>
              </a:outerShdw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40CB329-CFC3-DF6E-7D08-0BD1DDE81BC5}"/>
              </a:ext>
            </a:extLst>
          </p:cNvPr>
          <p:cNvGrpSpPr/>
          <p:nvPr/>
        </p:nvGrpSpPr>
        <p:grpSpPr>
          <a:xfrm>
            <a:off x="6106420" y="1867533"/>
            <a:ext cx="2475328" cy="2804104"/>
            <a:chOff x="1562665" y="2377495"/>
            <a:chExt cx="2475328" cy="2804104"/>
          </a:xfrm>
        </p:grpSpPr>
        <p:sp>
          <p:nvSpPr>
            <p:cNvPr id="33" name="Rectángulo redondeado 32">
              <a:extLst>
                <a:ext uri="{FF2B5EF4-FFF2-40B4-BE49-F238E27FC236}">
                  <a16:creationId xmlns:a16="http://schemas.microsoft.com/office/drawing/2014/main" id="{AD22B8D5-3702-33DA-AE14-C46E6B6DE04C}"/>
                </a:ext>
              </a:extLst>
            </p:cNvPr>
            <p:cNvSpPr/>
            <p:nvPr/>
          </p:nvSpPr>
          <p:spPr>
            <a:xfrm rot="16200000">
              <a:off x="1461339" y="2478824"/>
              <a:ext cx="2677984" cy="2475325"/>
            </a:xfrm>
            <a:prstGeom prst="roundRect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GT" dirty="0"/>
                <a:t>ADMINISTRACIÓN DE FONDOS</a:t>
              </a: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7451CD9-C01F-45D5-4A06-23F5CFAD1C17}"/>
                </a:ext>
              </a:extLst>
            </p:cNvPr>
            <p:cNvSpPr/>
            <p:nvPr/>
          </p:nvSpPr>
          <p:spPr>
            <a:xfrm>
              <a:off x="1562665" y="4540469"/>
              <a:ext cx="2475325" cy="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35" name="Redondear rectángulo de esquina del mismo lado 34">
              <a:extLst>
                <a:ext uri="{FF2B5EF4-FFF2-40B4-BE49-F238E27FC236}">
                  <a16:creationId xmlns:a16="http://schemas.microsoft.com/office/drawing/2014/main" id="{4F833301-9E5D-E3A2-3559-DEA8509B9E69}"/>
                </a:ext>
              </a:extLst>
            </p:cNvPr>
            <p:cNvSpPr/>
            <p:nvPr/>
          </p:nvSpPr>
          <p:spPr>
            <a:xfrm rot="10800000">
              <a:off x="1562665" y="4638261"/>
              <a:ext cx="2475325" cy="543338"/>
            </a:xfrm>
            <a:prstGeom prst="round2SameRect">
              <a:avLst/>
            </a:prstGeom>
            <a:solidFill>
              <a:srgbClr val="0F63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36" name="Rectángulo redondeado 35">
              <a:extLst>
                <a:ext uri="{FF2B5EF4-FFF2-40B4-BE49-F238E27FC236}">
                  <a16:creationId xmlns:a16="http://schemas.microsoft.com/office/drawing/2014/main" id="{538AA49E-C48D-C22A-4242-71A31F6F1C9A}"/>
                </a:ext>
              </a:extLst>
            </p:cNvPr>
            <p:cNvSpPr/>
            <p:nvPr/>
          </p:nvSpPr>
          <p:spPr>
            <a:xfrm rot="16200000">
              <a:off x="2486399" y="4134711"/>
              <a:ext cx="627856" cy="6236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0448" dist="38100" dir="2700000" sx="90000" sy="90000" algn="tl" rotWithShape="0">
                <a:prstClr val="black">
                  <a:alpha val="22665"/>
                </a:prstClr>
              </a:outerShdw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4F79DF9C-BACC-ECB3-21A3-6DCFCD80C1C5}"/>
              </a:ext>
            </a:extLst>
          </p:cNvPr>
          <p:cNvGrpSpPr/>
          <p:nvPr/>
        </p:nvGrpSpPr>
        <p:grpSpPr>
          <a:xfrm>
            <a:off x="8786673" y="1867533"/>
            <a:ext cx="2475328" cy="2804104"/>
            <a:chOff x="1562665" y="2377495"/>
            <a:chExt cx="2475328" cy="2804104"/>
          </a:xfrm>
        </p:grpSpPr>
        <p:sp>
          <p:nvSpPr>
            <p:cNvPr id="39" name="Rectángulo redondeado 38">
              <a:extLst>
                <a:ext uri="{FF2B5EF4-FFF2-40B4-BE49-F238E27FC236}">
                  <a16:creationId xmlns:a16="http://schemas.microsoft.com/office/drawing/2014/main" id="{42CCBB0D-E5BF-EE0E-3904-6143F01711F2}"/>
                </a:ext>
              </a:extLst>
            </p:cNvPr>
            <p:cNvSpPr/>
            <p:nvPr/>
          </p:nvSpPr>
          <p:spPr>
            <a:xfrm rot="16200000">
              <a:off x="1461339" y="2478824"/>
              <a:ext cx="2677984" cy="2475325"/>
            </a:xfrm>
            <a:prstGeom prst="roundRect">
              <a:avLst/>
            </a:prstGeom>
            <a:solidFill>
              <a:schemeClr val="bg2">
                <a:lumMod val="90000"/>
                <a:alpha val="8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GT" dirty="0"/>
                <a:t>REPORTE</a:t>
              </a: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69C49346-7024-34AC-5CE6-2CF6E1499C7E}"/>
                </a:ext>
              </a:extLst>
            </p:cNvPr>
            <p:cNvSpPr/>
            <p:nvPr/>
          </p:nvSpPr>
          <p:spPr>
            <a:xfrm>
              <a:off x="1562665" y="4540469"/>
              <a:ext cx="2475325" cy="97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41" name="Redondear rectángulo de esquina del mismo lado 40">
              <a:extLst>
                <a:ext uri="{FF2B5EF4-FFF2-40B4-BE49-F238E27FC236}">
                  <a16:creationId xmlns:a16="http://schemas.microsoft.com/office/drawing/2014/main" id="{CD847730-798C-ABAE-FC69-185155A52043}"/>
                </a:ext>
              </a:extLst>
            </p:cNvPr>
            <p:cNvSpPr/>
            <p:nvPr/>
          </p:nvSpPr>
          <p:spPr>
            <a:xfrm rot="10800000">
              <a:off x="1562665" y="4638261"/>
              <a:ext cx="2475325" cy="543338"/>
            </a:xfrm>
            <a:prstGeom prst="round2SameRect">
              <a:avLst/>
            </a:prstGeom>
            <a:solidFill>
              <a:srgbClr val="0F630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8D4C8E27-4332-BF9E-C36D-6A018D3C1938}"/>
                </a:ext>
              </a:extLst>
            </p:cNvPr>
            <p:cNvSpPr/>
            <p:nvPr/>
          </p:nvSpPr>
          <p:spPr>
            <a:xfrm rot="16200000">
              <a:off x="2486399" y="4134711"/>
              <a:ext cx="627856" cy="6236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0448" dist="38100" dir="2700000" sx="90000" sy="90000" algn="tl" rotWithShape="0">
                <a:prstClr val="black">
                  <a:alpha val="22665"/>
                </a:prstClr>
              </a:outerShdw>
              <a:softEdge rad="0"/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6550789-D75D-9389-0462-97DBB5CF9D1E}"/>
              </a:ext>
            </a:extLst>
          </p:cNvPr>
          <p:cNvSpPr txBox="1"/>
          <p:nvPr/>
        </p:nvSpPr>
        <p:spPr>
          <a:xfrm>
            <a:off x="745917" y="4727982"/>
            <a:ext cx="26395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Los recursos de la emisión deben ser utilizados en un 100% para financiar o refinanciar proyectos ambientales/sociales/sostenibles con efectos positivos.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F178606-C1FD-B88E-51A1-5FAB8337AA15}"/>
              </a:ext>
            </a:extLst>
          </p:cNvPr>
          <p:cNvSpPr txBox="1"/>
          <p:nvPr/>
        </p:nvSpPr>
        <p:spPr>
          <a:xfrm>
            <a:off x="3429481" y="4727982"/>
            <a:ext cx="247532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El emisor debe contar un proceso bien definido para la selección de los proyectos que serán financiados indicando el sector o sectores que son elegibles.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AF5287A-94F9-AD04-4331-80C25DC6B510}"/>
              </a:ext>
            </a:extLst>
          </p:cNvPr>
          <p:cNvSpPr txBox="1"/>
          <p:nvPr/>
        </p:nvSpPr>
        <p:spPr>
          <a:xfrm>
            <a:off x="6122985" y="4727982"/>
            <a:ext cx="247532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El emisor debe poseer un proceso formal y riguroso para monitorear los recursos por lo menos hasta que se cumpla la asignación total de los mismos. 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5330DEF2-31DD-311C-EA17-778A713A6908}"/>
              </a:ext>
            </a:extLst>
          </p:cNvPr>
          <p:cNvSpPr txBox="1"/>
          <p:nvPr/>
        </p:nvSpPr>
        <p:spPr>
          <a:xfrm>
            <a:off x="8806551" y="4727982"/>
            <a:ext cx="247532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Los emisores deben tener y mantener información actualizada fácilmente disponible sobre el uso de los fondos, que se renovará anualmente hasta su asignación total.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271320-05E6-4315-980A-FFEAA7CA7104}"/>
              </a:ext>
            </a:extLst>
          </p:cNvPr>
          <p:cNvSpPr txBox="1"/>
          <p:nvPr/>
        </p:nvSpPr>
        <p:spPr>
          <a:xfrm rot="16200000">
            <a:off x="-924637" y="3009780"/>
            <a:ext cx="244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Corporate Sustainability</a:t>
            </a:r>
            <a:endParaRPr lang="es-GT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A5D9615-475F-185E-2FCA-52E7523196FB}"/>
              </a:ext>
            </a:extLst>
          </p:cNvPr>
          <p:cNvGrpSpPr/>
          <p:nvPr/>
        </p:nvGrpSpPr>
        <p:grpSpPr>
          <a:xfrm>
            <a:off x="4044160" y="6352628"/>
            <a:ext cx="3624660" cy="505372"/>
            <a:chOff x="3569375" y="6352628"/>
            <a:chExt cx="3624660" cy="50537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2071727-D2B7-3BDF-7509-A930ED23D2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5235" y="6459236"/>
              <a:ext cx="1108800" cy="286437"/>
            </a:xfrm>
            <a:prstGeom prst="rect">
              <a:avLst/>
            </a:prstGeom>
          </p:spPr>
        </p:pic>
        <p:pic>
          <p:nvPicPr>
            <p:cNvPr id="13" name="Picture 4" descr="Green Bond Principles: 3rd Annual General Meeting &amp; Conference | Beyond  Ratings">
              <a:extLst>
                <a:ext uri="{FF2B5EF4-FFF2-40B4-BE49-F238E27FC236}">
                  <a16:creationId xmlns:a16="http://schemas.microsoft.com/office/drawing/2014/main" id="{C10BC03B-1214-5510-7FEF-112DF9AC48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426" r="19862"/>
            <a:stretch/>
          </p:blipFill>
          <p:spPr bwMode="auto">
            <a:xfrm>
              <a:off x="3569375" y="6352628"/>
              <a:ext cx="1106968" cy="505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Social Bonds Principles - SBP - Infrastructure Tool Navigator">
              <a:extLst>
                <a:ext uri="{FF2B5EF4-FFF2-40B4-BE49-F238E27FC236}">
                  <a16:creationId xmlns:a16="http://schemas.microsoft.com/office/drawing/2014/main" id="{06C869BC-68AB-D93C-A04B-520399467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389" y="6385454"/>
              <a:ext cx="1108800" cy="36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319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746969C-FADA-FB15-63BE-FEF9E4EE56D4}"/>
              </a:ext>
            </a:extLst>
          </p:cNvPr>
          <p:cNvSpPr/>
          <p:nvPr/>
        </p:nvSpPr>
        <p:spPr>
          <a:xfrm>
            <a:off x="10552013" y="-92094"/>
            <a:ext cx="1390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8000" b="1" dirty="0">
                <a:solidFill>
                  <a:srgbClr val="0F630D">
                    <a:alpha val="18000"/>
                  </a:srgbClr>
                </a:solidFill>
                <a:latin typeface="Century Gothic" panose="020B0502020202020204" pitchFamily="34" charset="0"/>
              </a:rPr>
              <a:t>08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3CCB530-00CE-5625-3FB6-80C29101E5FA}"/>
              </a:ext>
            </a:extLst>
          </p:cNvPr>
          <p:cNvSpPr txBox="1">
            <a:spLocks/>
          </p:cNvSpPr>
          <p:nvPr/>
        </p:nvSpPr>
        <p:spPr>
          <a:xfrm>
            <a:off x="944880" y="546299"/>
            <a:ext cx="9607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>
                <a:solidFill>
                  <a:srgbClr val="09B500"/>
                </a:solidFill>
                <a:latin typeface="Century Gothic" panose="020B0502020202020204" pitchFamily="34" charset="0"/>
              </a:rPr>
              <a:t>BONO TEMÁTICOS:USO DE FONDOS</a:t>
            </a:r>
            <a:endParaRPr lang="es-GT" sz="3600" dirty="0">
              <a:solidFill>
                <a:srgbClr val="00172C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D6D522F8-7E9D-8CBC-B87D-E1A70AE8CF62}"/>
              </a:ext>
            </a:extLst>
          </p:cNvPr>
          <p:cNvSpPr/>
          <p:nvPr/>
        </p:nvSpPr>
        <p:spPr>
          <a:xfrm rot="16200000">
            <a:off x="-492691" y="854767"/>
            <a:ext cx="1444332" cy="752680"/>
          </a:xfrm>
          <a:prstGeom prst="roundRect">
            <a:avLst/>
          </a:prstGeom>
          <a:solidFill>
            <a:srgbClr val="0F630D">
              <a:alpha val="85000"/>
            </a:srgbClr>
          </a:solidFill>
          <a:ln>
            <a:noFill/>
          </a:ln>
          <a:effectLst>
            <a:outerShdw blurRad="276866" dist="38100" dir="2700000" sx="103000" sy="103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196BEAA-C886-6AA4-E82A-30B41D26FC08}"/>
              </a:ext>
            </a:extLst>
          </p:cNvPr>
          <p:cNvSpPr txBox="1"/>
          <p:nvPr/>
        </p:nvSpPr>
        <p:spPr>
          <a:xfrm rot="16200000">
            <a:off x="-924637" y="3009780"/>
            <a:ext cx="244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Pacific Corporate Sustainability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1B210E19-E119-854C-CB06-2A42118B70AC}"/>
              </a:ext>
            </a:extLst>
          </p:cNvPr>
          <p:cNvSpPr txBox="1"/>
          <p:nvPr/>
        </p:nvSpPr>
        <p:spPr>
          <a:xfrm>
            <a:off x="2602894" y="3838848"/>
            <a:ext cx="64822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Uso de fondos verdes (categorías elegibles)</a:t>
            </a:r>
            <a:endParaRPr lang="en-US" sz="105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D12BC51C-C73B-AFDD-1208-39140F0FA29C}"/>
              </a:ext>
            </a:extLst>
          </p:cNvPr>
          <p:cNvSpPr/>
          <p:nvPr/>
        </p:nvSpPr>
        <p:spPr>
          <a:xfrm>
            <a:off x="1011732" y="1829560"/>
            <a:ext cx="5172720" cy="663055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latin typeface="Century Gothic" panose="020B0502020202020204" pitchFamily="34" charset="0"/>
              </a:rPr>
              <a:t>Uso de fondos – bonos verdes (categorías elegibles)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: Rounded Corners 28">
            <a:extLst>
              <a:ext uri="{FF2B5EF4-FFF2-40B4-BE49-F238E27FC236}">
                <a16:creationId xmlns:a16="http://schemas.microsoft.com/office/drawing/2014/main" id="{8852DEC5-B872-D8CE-C855-E5692809AED7}"/>
              </a:ext>
            </a:extLst>
          </p:cNvPr>
          <p:cNvSpPr/>
          <p:nvPr/>
        </p:nvSpPr>
        <p:spPr>
          <a:xfrm>
            <a:off x="1221953" y="2573866"/>
            <a:ext cx="1484768" cy="744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Energías renovables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25" name="Rectangle: Rounded Corners 29">
            <a:extLst>
              <a:ext uri="{FF2B5EF4-FFF2-40B4-BE49-F238E27FC236}">
                <a16:creationId xmlns:a16="http://schemas.microsoft.com/office/drawing/2014/main" id="{BF8DDCC9-3FE9-AF94-2052-B5119BED2014}"/>
              </a:ext>
            </a:extLst>
          </p:cNvPr>
          <p:cNvSpPr/>
          <p:nvPr/>
        </p:nvSpPr>
        <p:spPr>
          <a:xfrm>
            <a:off x="2859121" y="2571475"/>
            <a:ext cx="1484768" cy="744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Prevención y control de la contaminación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31">
            <a:extLst>
              <a:ext uri="{FF2B5EF4-FFF2-40B4-BE49-F238E27FC236}">
                <a16:creationId xmlns:a16="http://schemas.microsoft.com/office/drawing/2014/main" id="{436AA55E-9EDF-D7AE-4602-471CBA18EC85}"/>
              </a:ext>
            </a:extLst>
          </p:cNvPr>
          <p:cNvSpPr/>
          <p:nvPr/>
        </p:nvSpPr>
        <p:spPr>
          <a:xfrm>
            <a:off x="4503385" y="2571474"/>
            <a:ext cx="1484768" cy="744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Eficiencia energética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33">
            <a:extLst>
              <a:ext uri="{FF2B5EF4-FFF2-40B4-BE49-F238E27FC236}">
                <a16:creationId xmlns:a16="http://schemas.microsoft.com/office/drawing/2014/main" id="{F1C3EFFA-695D-3E8F-4237-8C88E9C4D3A9}"/>
              </a:ext>
            </a:extLst>
          </p:cNvPr>
          <p:cNvSpPr/>
          <p:nvPr/>
        </p:nvSpPr>
        <p:spPr>
          <a:xfrm>
            <a:off x="1259064" y="3508252"/>
            <a:ext cx="1484768" cy="744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Gestión sostenible del agua y de las aguas residuales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28" name="Rectangle: Rounded Corners 35">
            <a:extLst>
              <a:ext uri="{FF2B5EF4-FFF2-40B4-BE49-F238E27FC236}">
                <a16:creationId xmlns:a16="http://schemas.microsoft.com/office/drawing/2014/main" id="{B77A5DDA-F031-3D9D-4DE8-D41980E08599}"/>
              </a:ext>
            </a:extLst>
          </p:cNvPr>
          <p:cNvSpPr/>
          <p:nvPr/>
        </p:nvSpPr>
        <p:spPr>
          <a:xfrm>
            <a:off x="2859121" y="3485797"/>
            <a:ext cx="1484768" cy="744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Productos adaptados a la economía circular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38">
            <a:extLst>
              <a:ext uri="{FF2B5EF4-FFF2-40B4-BE49-F238E27FC236}">
                <a16:creationId xmlns:a16="http://schemas.microsoft.com/office/drawing/2014/main" id="{4832F952-AF18-E4F4-359C-8FA41930E5A3}"/>
              </a:ext>
            </a:extLst>
          </p:cNvPr>
          <p:cNvSpPr/>
          <p:nvPr/>
        </p:nvSpPr>
        <p:spPr>
          <a:xfrm>
            <a:off x="4492822" y="3508252"/>
            <a:ext cx="1484768" cy="74489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Gestión sostenible de los recursos y el uso de la tierra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39">
            <a:extLst>
              <a:ext uri="{FF2B5EF4-FFF2-40B4-BE49-F238E27FC236}">
                <a16:creationId xmlns:a16="http://schemas.microsoft.com/office/drawing/2014/main" id="{7791C558-2789-FBEE-7654-E4C279EE212C}"/>
              </a:ext>
            </a:extLst>
          </p:cNvPr>
          <p:cNvSpPr/>
          <p:nvPr/>
        </p:nvSpPr>
        <p:spPr>
          <a:xfrm>
            <a:off x="1221953" y="4431006"/>
            <a:ext cx="1484768" cy="74489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Conservación de la biodiversidad terrestre y acuática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40">
            <a:extLst>
              <a:ext uri="{FF2B5EF4-FFF2-40B4-BE49-F238E27FC236}">
                <a16:creationId xmlns:a16="http://schemas.microsoft.com/office/drawing/2014/main" id="{A1B73798-08F7-026A-6FA0-D7B33BD3E720}"/>
              </a:ext>
            </a:extLst>
          </p:cNvPr>
          <p:cNvSpPr/>
          <p:nvPr/>
        </p:nvSpPr>
        <p:spPr>
          <a:xfrm>
            <a:off x="2855708" y="4454432"/>
            <a:ext cx="1484768" cy="744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Transporte limpio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32" name="Rectangle: Rounded Corners 41">
            <a:extLst>
              <a:ext uri="{FF2B5EF4-FFF2-40B4-BE49-F238E27FC236}">
                <a16:creationId xmlns:a16="http://schemas.microsoft.com/office/drawing/2014/main" id="{E17FC16A-EF55-AB9F-DE77-3EC8408ACCBE}"/>
              </a:ext>
            </a:extLst>
          </p:cNvPr>
          <p:cNvSpPr/>
          <p:nvPr/>
        </p:nvSpPr>
        <p:spPr>
          <a:xfrm>
            <a:off x="4489463" y="4431006"/>
            <a:ext cx="1484768" cy="74489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Adaptación al cambio climático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48">
            <a:extLst>
              <a:ext uri="{FF2B5EF4-FFF2-40B4-BE49-F238E27FC236}">
                <a16:creationId xmlns:a16="http://schemas.microsoft.com/office/drawing/2014/main" id="{1B2C3BC7-A679-CF93-CBFF-CB8926E0DC30}"/>
              </a:ext>
            </a:extLst>
          </p:cNvPr>
          <p:cNvSpPr/>
          <p:nvPr/>
        </p:nvSpPr>
        <p:spPr>
          <a:xfrm>
            <a:off x="1221953" y="5365392"/>
            <a:ext cx="4752278" cy="4857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100" dirty="0">
                <a:latin typeface="Century Gothic" panose="020B0502020202020204" pitchFamily="34" charset="0"/>
              </a:rPr>
              <a:t>Edificios ecológicos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AA3E2E3-E307-F025-E961-6FA15840924B}"/>
              </a:ext>
            </a:extLst>
          </p:cNvPr>
          <p:cNvSpPr/>
          <p:nvPr/>
        </p:nvSpPr>
        <p:spPr>
          <a:xfrm>
            <a:off x="9412064" y="2269698"/>
            <a:ext cx="2710697" cy="1600438"/>
          </a:xfrm>
          <a:prstGeom prst="rect">
            <a:avLst/>
          </a:prstGeom>
          <a:ln>
            <a:solidFill>
              <a:srgbClr val="0F630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12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Emisor: BAM (Bosques Amazónicos S.A.C.)</a:t>
            </a:r>
          </a:p>
          <a:p>
            <a:r>
              <a:rPr lang="es-PE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Financiamiento: </a:t>
            </a:r>
            <a:r>
              <a:rPr lang="es-PE" sz="1200" dirty="0">
                <a:latin typeface="Century Gothic" panose="020B0502020202020204" pitchFamily="34" charset="0"/>
              </a:rPr>
              <a:t>US</a:t>
            </a:r>
            <a:r>
              <a:rPr lang="en-US" sz="1200" dirty="0">
                <a:latin typeface="Century Gothic" panose="020B0502020202020204" pitchFamily="34" charset="0"/>
              </a:rPr>
              <a:t>$ 15,000,000.00 </a:t>
            </a:r>
            <a:r>
              <a:rPr lang="en-US" sz="1200" dirty="0" err="1">
                <a:latin typeface="Century Gothic" panose="020B0502020202020204" pitchFamily="34" charset="0"/>
              </a:rPr>
              <a:t>millones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endParaRPr lang="es-PE" sz="1200" dirty="0">
              <a:latin typeface="Century Gothic" panose="020B0502020202020204" pitchFamily="34" charset="0"/>
            </a:endParaRPr>
          </a:p>
          <a:p>
            <a:r>
              <a:rPr lang="es-E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Instrumento: </a:t>
            </a:r>
            <a:r>
              <a:rPr lang="es-ES" sz="1200" dirty="0">
                <a:latin typeface="Century Gothic" panose="020B0502020202020204" pitchFamily="34" charset="0"/>
              </a:rPr>
              <a:t>Papeles Comerciales Sostenibles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3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3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9366C9-969A-BB14-3E30-CC48678D1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198" y="1875496"/>
            <a:ext cx="1486284" cy="3543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F2D1D8D-CD14-6465-466A-BC9F8A983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500" y="1757779"/>
            <a:ext cx="1523439" cy="45346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9338C62-4DCE-F9EA-FC78-4FDFCAA1F6A8}"/>
              </a:ext>
            </a:extLst>
          </p:cNvPr>
          <p:cNvSpPr/>
          <p:nvPr/>
        </p:nvSpPr>
        <p:spPr>
          <a:xfrm>
            <a:off x="6802450" y="2269698"/>
            <a:ext cx="2537600" cy="1569660"/>
          </a:xfrm>
          <a:prstGeom prst="rect">
            <a:avLst/>
          </a:prstGeom>
          <a:ln>
            <a:solidFill>
              <a:srgbClr val="0F630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PE" sz="1200" b="1" dirty="0">
                <a:solidFill>
                  <a:srgbClr val="333333"/>
                </a:solidFill>
                <a:latin typeface="Century Gothic" panose="020B0502020202020204" pitchFamily="34" charset="0"/>
              </a:rPr>
              <a:t>Emisor: BAM (Bosques Amazónicos S.A.C.)</a:t>
            </a:r>
          </a:p>
          <a:p>
            <a:r>
              <a:rPr lang="es-PE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Financiamiento: </a:t>
            </a:r>
            <a:r>
              <a:rPr lang="es-PE" sz="1200" dirty="0">
                <a:latin typeface="Century Gothic" panose="020B0502020202020204" pitchFamily="34" charset="0"/>
              </a:rPr>
              <a:t>US</a:t>
            </a:r>
            <a:r>
              <a:rPr lang="en-US" sz="1200" dirty="0">
                <a:latin typeface="Century Gothic" panose="020B0502020202020204" pitchFamily="34" charset="0"/>
              </a:rPr>
              <a:t>$45,000,000.00 </a:t>
            </a:r>
            <a:r>
              <a:rPr lang="en-US" sz="1200" dirty="0" err="1">
                <a:latin typeface="Century Gothic" panose="020B0502020202020204" pitchFamily="34" charset="0"/>
              </a:rPr>
              <a:t>millones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endParaRPr lang="es-PE" sz="1200" dirty="0">
              <a:latin typeface="Century Gothic" panose="020B0502020202020204" pitchFamily="34" charset="0"/>
            </a:endParaRPr>
          </a:p>
          <a:p>
            <a:r>
              <a:rPr lang="es-E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Instrumento: </a:t>
            </a:r>
            <a:r>
              <a:rPr lang="es-ES" sz="1200" dirty="0">
                <a:latin typeface="Century Gothic" panose="020B0502020202020204" pitchFamily="34" charset="0"/>
              </a:rPr>
              <a:t>Bonos Verdes.</a:t>
            </a:r>
          </a:p>
          <a:p>
            <a:r>
              <a:rPr lang="en-US" sz="12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Criterio</a:t>
            </a:r>
            <a:r>
              <a:rPr lang="en-US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CBI</a:t>
            </a:r>
            <a:r>
              <a:rPr lang="en-US" sz="1200" dirty="0">
                <a:solidFill>
                  <a:srgbClr val="333333"/>
                </a:solidFill>
                <a:latin typeface="Century Gothic" panose="020B0502020202020204" pitchFamily="34" charset="0"/>
              </a:rPr>
              <a:t>: Forestry Criteria: Forest conservation and restoration.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BB53C0-E48D-94E4-BDB7-34EC76A35BE7}"/>
              </a:ext>
            </a:extLst>
          </p:cNvPr>
          <p:cNvSpPr txBox="1"/>
          <p:nvPr/>
        </p:nvSpPr>
        <p:spPr>
          <a:xfrm>
            <a:off x="1079274" y="5940576"/>
            <a:ext cx="78173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Century Gothic" panose="020B0502020202020204" pitchFamily="34" charset="0"/>
              </a:rPr>
              <a:t>Uso de fondos: </a:t>
            </a:r>
          </a:p>
          <a:p>
            <a:r>
              <a:rPr lang="es-MX" sz="1200" dirty="0">
                <a:latin typeface="Century Gothic" panose="020B0502020202020204" pitchFamily="34" charset="0"/>
              </a:rPr>
              <a:t>Siembra de nuevas hectáreas (aprox. 250 ha.)|Financiamiento del programa de conservación REDD+ castañeros| Programa de ciencia| Diseño del vivero| Consultoría internacional para el diseño del programa de mejoramiento genético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EFFC4AD-F516-3D7D-E184-02B58F300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44" y="3999559"/>
            <a:ext cx="2682237" cy="17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0A4482DB-6B67-F5C8-EDF6-B7053B89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064" y="5104247"/>
            <a:ext cx="2400657" cy="16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19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1361</Words>
  <Application>Microsoft Office PowerPoint</Application>
  <PresentationFormat>Panorámica</PresentationFormat>
  <Paragraphs>176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Berenice Coronado</dc:creator>
  <cp:lastModifiedBy>Diana  Via</cp:lastModifiedBy>
  <cp:revision>5</cp:revision>
  <dcterms:created xsi:type="dcterms:W3CDTF">2022-01-27T21:02:01Z</dcterms:created>
  <dcterms:modified xsi:type="dcterms:W3CDTF">2023-08-24T17:41:38Z</dcterms:modified>
</cp:coreProperties>
</file>